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0"/>
  </p:notesMasterIdLst>
  <p:sldIdLst>
    <p:sldId id="256" r:id="rId3"/>
    <p:sldId id="265" r:id="rId4"/>
    <p:sldId id="272" r:id="rId5"/>
    <p:sldId id="267" r:id="rId6"/>
    <p:sldId id="273" r:id="rId7"/>
    <p:sldId id="266" r:id="rId8"/>
    <p:sldId id="258" r:id="rId9"/>
    <p:sldId id="260" r:id="rId10"/>
    <p:sldId id="259" r:id="rId11"/>
    <p:sldId id="262" r:id="rId12"/>
    <p:sldId id="257" r:id="rId13"/>
    <p:sldId id="261" r:id="rId14"/>
    <p:sldId id="263" r:id="rId15"/>
    <p:sldId id="270" r:id="rId16"/>
    <p:sldId id="268" r:id="rId17"/>
    <p:sldId id="269" r:id="rId18"/>
    <p:sldId id="26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854" autoAdjust="0"/>
  </p:normalViewPr>
  <p:slideViewPr>
    <p:cSldViewPr snapToGrid="0">
      <p:cViewPr varScale="1">
        <p:scale>
          <a:sx n="79" d="100"/>
          <a:sy n="79" d="100"/>
        </p:scale>
        <p:origin x="86"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7B4FEC-C954-4A2C-9409-B7D484A346DD}" type="doc">
      <dgm:prSet loTypeId="urn:microsoft.com/office/officeart/2011/layout/CircleProcess" loCatId="process" qsTypeId="urn:microsoft.com/office/officeart/2005/8/quickstyle/simple1" qsCatId="simple" csTypeId="urn:microsoft.com/office/officeart/2005/8/colors/accent6_3" csCatId="accent6" phldr="1"/>
      <dgm:spPr/>
    </dgm:pt>
    <dgm:pt modelId="{AFCE8E80-F249-4B3C-B930-3F939017DE0E}">
      <dgm:prSet phldrT="[Text]"/>
      <dgm:spPr/>
      <dgm:t>
        <a:bodyPr/>
        <a:lstStyle/>
        <a:p>
          <a:r>
            <a:rPr lang="en-US"/>
            <a:t>Scouts</a:t>
          </a:r>
        </a:p>
      </dgm:t>
    </dgm:pt>
    <dgm:pt modelId="{4B81DEFF-B60B-4115-A5FD-57052D1AFCCF}" type="parTrans" cxnId="{610F84F5-F319-498F-BD21-AB732B39AC77}">
      <dgm:prSet/>
      <dgm:spPr/>
      <dgm:t>
        <a:bodyPr/>
        <a:lstStyle/>
        <a:p>
          <a:endParaRPr lang="en-US"/>
        </a:p>
      </dgm:t>
    </dgm:pt>
    <dgm:pt modelId="{39D4F0B6-EE6D-4BD8-9235-386C13262D7A}" type="sibTrans" cxnId="{610F84F5-F319-498F-BD21-AB732B39AC77}">
      <dgm:prSet/>
      <dgm:spPr/>
      <dgm:t>
        <a:bodyPr/>
        <a:lstStyle/>
        <a:p>
          <a:endParaRPr lang="en-US"/>
        </a:p>
      </dgm:t>
    </dgm:pt>
    <dgm:pt modelId="{805A9805-5C42-4986-B3B5-F605725F4345}">
      <dgm:prSet phldrT="[Text]"/>
      <dgm:spPr/>
      <dgm:t>
        <a:bodyPr/>
        <a:lstStyle/>
        <a:p>
          <a:r>
            <a:rPr lang="en-US"/>
            <a:t>Non Contrast Gated CT (optional)</a:t>
          </a:r>
        </a:p>
      </dgm:t>
    </dgm:pt>
    <dgm:pt modelId="{D29A7646-82E9-4CD1-8E22-F947EDC1964D}" type="parTrans" cxnId="{E0650452-5E43-423D-A3C5-B36E460968EB}">
      <dgm:prSet/>
      <dgm:spPr/>
      <dgm:t>
        <a:bodyPr/>
        <a:lstStyle/>
        <a:p>
          <a:endParaRPr lang="en-US"/>
        </a:p>
      </dgm:t>
    </dgm:pt>
    <dgm:pt modelId="{39ACE0FB-4B6C-4030-A691-D7ECDEDA6986}" type="sibTrans" cxnId="{E0650452-5E43-423D-A3C5-B36E460968EB}">
      <dgm:prSet/>
      <dgm:spPr/>
      <dgm:t>
        <a:bodyPr/>
        <a:lstStyle/>
        <a:p>
          <a:endParaRPr lang="en-US"/>
        </a:p>
      </dgm:t>
    </dgm:pt>
    <dgm:pt modelId="{E6389D05-76ED-4F29-8B5F-69ADACA5CB1D}">
      <dgm:prSet phldrT="[Text]"/>
      <dgm:spPr/>
      <dgm:t>
        <a:bodyPr/>
        <a:lstStyle/>
        <a:p>
          <a:r>
            <a:rPr lang="en-US"/>
            <a:t>CT  Gated Angiography Acquisition</a:t>
          </a:r>
        </a:p>
      </dgm:t>
    </dgm:pt>
    <dgm:pt modelId="{959CEFA8-43F2-4918-898F-EE03351274F4}" type="parTrans" cxnId="{562FE633-E04C-4FBD-B548-E5326302E9FC}">
      <dgm:prSet/>
      <dgm:spPr/>
      <dgm:t>
        <a:bodyPr/>
        <a:lstStyle/>
        <a:p>
          <a:endParaRPr lang="en-US"/>
        </a:p>
      </dgm:t>
    </dgm:pt>
    <dgm:pt modelId="{A2F9C9ED-0219-472D-9E51-39C0652CE695}" type="sibTrans" cxnId="{562FE633-E04C-4FBD-B548-E5326302E9FC}">
      <dgm:prSet/>
      <dgm:spPr/>
      <dgm:t>
        <a:bodyPr/>
        <a:lstStyle/>
        <a:p>
          <a:endParaRPr lang="en-US"/>
        </a:p>
      </dgm:t>
    </dgm:pt>
    <dgm:pt modelId="{ADE49C5D-CDAD-4582-AD23-370ABE9992F8}">
      <dgm:prSet phldrT="[Text]"/>
      <dgm:spPr/>
      <dgm:t>
        <a:bodyPr/>
        <a:lstStyle/>
        <a:p>
          <a:r>
            <a:rPr lang="en-US"/>
            <a:t>Coronary Optimal phase selection</a:t>
          </a:r>
        </a:p>
      </dgm:t>
    </dgm:pt>
    <dgm:pt modelId="{83644767-6759-4DB2-800A-A7C844405906}" type="parTrans" cxnId="{7B2898C3-D4A9-40E9-BF7B-E6B13CCC9958}">
      <dgm:prSet/>
      <dgm:spPr/>
      <dgm:t>
        <a:bodyPr/>
        <a:lstStyle/>
        <a:p>
          <a:endParaRPr lang="en-US"/>
        </a:p>
      </dgm:t>
    </dgm:pt>
    <dgm:pt modelId="{D8D3F67F-2EF1-4C24-8FBD-1060D95463F5}" type="sibTrans" cxnId="{7B2898C3-D4A9-40E9-BF7B-E6B13CCC9958}">
      <dgm:prSet/>
      <dgm:spPr/>
      <dgm:t>
        <a:bodyPr/>
        <a:lstStyle/>
        <a:p>
          <a:endParaRPr lang="en-US"/>
        </a:p>
      </dgm:t>
    </dgm:pt>
    <dgm:pt modelId="{CBECB88F-F458-4949-A19F-A3981F8B2A5E}">
      <dgm:prSet phldrT="[Text]"/>
      <dgm:spPr/>
      <dgm:t>
        <a:bodyPr/>
        <a:lstStyle/>
        <a:p>
          <a:r>
            <a:rPr lang="en-US"/>
            <a:t>Reconstruction of whole anatomy and cardiac dedicated volumes at optimal phase</a:t>
          </a:r>
        </a:p>
      </dgm:t>
    </dgm:pt>
    <dgm:pt modelId="{3E2C0C1B-85BC-4FC6-B119-914053F1F8AC}" type="parTrans" cxnId="{0ADBC684-29AC-409D-B04A-65DEF4E40908}">
      <dgm:prSet/>
      <dgm:spPr/>
      <dgm:t>
        <a:bodyPr/>
        <a:lstStyle/>
        <a:p>
          <a:endParaRPr lang="en-US"/>
        </a:p>
      </dgm:t>
    </dgm:pt>
    <dgm:pt modelId="{A51B02F5-5F00-48D3-B841-596F53957CB2}" type="sibTrans" cxnId="{0ADBC684-29AC-409D-B04A-65DEF4E40908}">
      <dgm:prSet/>
      <dgm:spPr/>
      <dgm:t>
        <a:bodyPr/>
        <a:lstStyle/>
        <a:p>
          <a:endParaRPr lang="en-US"/>
        </a:p>
      </dgm:t>
    </dgm:pt>
    <dgm:pt modelId="{7C7CC326-384D-432E-A812-7A369770A0D8}" type="pres">
      <dgm:prSet presAssocID="{DC7B4FEC-C954-4A2C-9409-B7D484A346DD}" presName="Name0" presStyleCnt="0">
        <dgm:presLayoutVars>
          <dgm:chMax val="11"/>
          <dgm:chPref val="11"/>
          <dgm:dir/>
          <dgm:resizeHandles/>
        </dgm:presLayoutVars>
      </dgm:prSet>
      <dgm:spPr/>
    </dgm:pt>
    <dgm:pt modelId="{5FB3C286-DEE4-4BBF-8CC6-859751BDC72D}" type="pres">
      <dgm:prSet presAssocID="{CBECB88F-F458-4949-A19F-A3981F8B2A5E}" presName="Accent5" presStyleCnt="0"/>
      <dgm:spPr/>
    </dgm:pt>
    <dgm:pt modelId="{983250A0-D219-45CB-8024-E4E197BD459A}" type="pres">
      <dgm:prSet presAssocID="{CBECB88F-F458-4949-A19F-A3981F8B2A5E}" presName="Accent" presStyleLbl="node1" presStyleIdx="0" presStyleCnt="5"/>
      <dgm:spPr>
        <a:solidFill>
          <a:schemeClr val="bg2">
            <a:lumMod val="50000"/>
          </a:schemeClr>
        </a:solidFill>
      </dgm:spPr>
    </dgm:pt>
    <dgm:pt modelId="{2A39CB10-EE17-4028-842E-A9CC61DC104E}" type="pres">
      <dgm:prSet presAssocID="{CBECB88F-F458-4949-A19F-A3981F8B2A5E}" presName="ParentBackground5" presStyleCnt="0"/>
      <dgm:spPr/>
    </dgm:pt>
    <dgm:pt modelId="{04941400-743C-4A2F-B020-26401F62AFFA}" type="pres">
      <dgm:prSet presAssocID="{CBECB88F-F458-4949-A19F-A3981F8B2A5E}" presName="ParentBackground" presStyleLbl="fgAcc1" presStyleIdx="0" presStyleCnt="5"/>
      <dgm:spPr/>
    </dgm:pt>
    <dgm:pt modelId="{5CC1AF7C-DA31-4956-AC94-4057FD68514C}" type="pres">
      <dgm:prSet presAssocID="{CBECB88F-F458-4949-A19F-A3981F8B2A5E}" presName="Parent5" presStyleLbl="revTx" presStyleIdx="0" presStyleCnt="0">
        <dgm:presLayoutVars>
          <dgm:chMax val="1"/>
          <dgm:chPref val="1"/>
          <dgm:bulletEnabled val="1"/>
        </dgm:presLayoutVars>
      </dgm:prSet>
      <dgm:spPr/>
    </dgm:pt>
    <dgm:pt modelId="{C15243D4-2328-40C1-B4EF-026450DC86DA}" type="pres">
      <dgm:prSet presAssocID="{ADE49C5D-CDAD-4582-AD23-370ABE9992F8}" presName="Accent4" presStyleCnt="0"/>
      <dgm:spPr/>
    </dgm:pt>
    <dgm:pt modelId="{90BF3F9A-211E-428B-9798-9E144309C1D3}" type="pres">
      <dgm:prSet presAssocID="{ADE49C5D-CDAD-4582-AD23-370ABE9992F8}" presName="Accent" presStyleLbl="node1" presStyleIdx="1" presStyleCnt="5"/>
      <dgm:spPr>
        <a:solidFill>
          <a:schemeClr val="bg2">
            <a:lumMod val="50000"/>
          </a:schemeClr>
        </a:solidFill>
      </dgm:spPr>
    </dgm:pt>
    <dgm:pt modelId="{74F57A7F-DE62-4203-B577-A424AFC00484}" type="pres">
      <dgm:prSet presAssocID="{ADE49C5D-CDAD-4582-AD23-370ABE9992F8}" presName="ParentBackground4" presStyleCnt="0"/>
      <dgm:spPr/>
    </dgm:pt>
    <dgm:pt modelId="{F91F38A0-26FC-4CDE-B166-AAD7FEDD9434}" type="pres">
      <dgm:prSet presAssocID="{ADE49C5D-CDAD-4582-AD23-370ABE9992F8}" presName="ParentBackground" presStyleLbl="fgAcc1" presStyleIdx="1" presStyleCnt="5"/>
      <dgm:spPr/>
    </dgm:pt>
    <dgm:pt modelId="{39A4C9B7-FA58-4588-9E50-10D18AC83990}" type="pres">
      <dgm:prSet presAssocID="{ADE49C5D-CDAD-4582-AD23-370ABE9992F8}" presName="Parent4" presStyleLbl="revTx" presStyleIdx="0" presStyleCnt="0">
        <dgm:presLayoutVars>
          <dgm:chMax val="1"/>
          <dgm:chPref val="1"/>
          <dgm:bulletEnabled val="1"/>
        </dgm:presLayoutVars>
      </dgm:prSet>
      <dgm:spPr/>
    </dgm:pt>
    <dgm:pt modelId="{C2CF5757-629F-476E-AC56-8E35071CF79A}" type="pres">
      <dgm:prSet presAssocID="{E6389D05-76ED-4F29-8B5F-69ADACA5CB1D}" presName="Accent3" presStyleCnt="0"/>
      <dgm:spPr/>
    </dgm:pt>
    <dgm:pt modelId="{6B0E5D09-6D19-42EC-BFDC-AEE7B51CEF63}" type="pres">
      <dgm:prSet presAssocID="{E6389D05-76ED-4F29-8B5F-69ADACA5CB1D}" presName="Accent" presStyleLbl="node1" presStyleIdx="2" presStyleCnt="5"/>
      <dgm:spPr/>
    </dgm:pt>
    <dgm:pt modelId="{B63EAE8B-3466-481D-8801-ACD1021706F7}" type="pres">
      <dgm:prSet presAssocID="{E6389D05-76ED-4F29-8B5F-69ADACA5CB1D}" presName="ParentBackground3" presStyleCnt="0"/>
      <dgm:spPr/>
    </dgm:pt>
    <dgm:pt modelId="{FAF1F295-6EEC-4232-8CB3-D97C229344C8}" type="pres">
      <dgm:prSet presAssocID="{E6389D05-76ED-4F29-8B5F-69ADACA5CB1D}" presName="ParentBackground" presStyleLbl="fgAcc1" presStyleIdx="2" presStyleCnt="5"/>
      <dgm:spPr/>
    </dgm:pt>
    <dgm:pt modelId="{7A620348-2279-47D4-A73F-F8FDE763F1ED}" type="pres">
      <dgm:prSet presAssocID="{E6389D05-76ED-4F29-8B5F-69ADACA5CB1D}" presName="Parent3" presStyleLbl="revTx" presStyleIdx="0" presStyleCnt="0">
        <dgm:presLayoutVars>
          <dgm:chMax val="1"/>
          <dgm:chPref val="1"/>
          <dgm:bulletEnabled val="1"/>
        </dgm:presLayoutVars>
      </dgm:prSet>
      <dgm:spPr/>
    </dgm:pt>
    <dgm:pt modelId="{A9248EAA-36FD-4414-AA20-99681E198E32}" type="pres">
      <dgm:prSet presAssocID="{805A9805-5C42-4986-B3B5-F605725F4345}" presName="Accent2" presStyleCnt="0"/>
      <dgm:spPr/>
    </dgm:pt>
    <dgm:pt modelId="{33E3A1FE-007A-4F15-8196-E4286F0CC18A}" type="pres">
      <dgm:prSet presAssocID="{805A9805-5C42-4986-B3B5-F605725F4345}" presName="Accent" presStyleLbl="node1" presStyleIdx="3" presStyleCnt="5"/>
      <dgm:spPr/>
    </dgm:pt>
    <dgm:pt modelId="{B2CCE5E8-21B5-42C6-B6A3-7F1B9E14A3C3}" type="pres">
      <dgm:prSet presAssocID="{805A9805-5C42-4986-B3B5-F605725F4345}" presName="ParentBackground2" presStyleCnt="0"/>
      <dgm:spPr/>
    </dgm:pt>
    <dgm:pt modelId="{543EF8A7-4A4D-4CE2-932C-403777EECC7D}" type="pres">
      <dgm:prSet presAssocID="{805A9805-5C42-4986-B3B5-F605725F4345}" presName="ParentBackground" presStyleLbl="fgAcc1" presStyleIdx="3" presStyleCnt="5"/>
      <dgm:spPr/>
    </dgm:pt>
    <dgm:pt modelId="{18A5D770-BBC2-45BA-BB6A-59AE16AFECA0}" type="pres">
      <dgm:prSet presAssocID="{805A9805-5C42-4986-B3B5-F605725F4345}" presName="Parent2" presStyleLbl="revTx" presStyleIdx="0" presStyleCnt="0">
        <dgm:presLayoutVars>
          <dgm:chMax val="1"/>
          <dgm:chPref val="1"/>
          <dgm:bulletEnabled val="1"/>
        </dgm:presLayoutVars>
      </dgm:prSet>
      <dgm:spPr/>
    </dgm:pt>
    <dgm:pt modelId="{DBEC291D-5FAE-4F8F-B1E7-65ECF6477FA5}" type="pres">
      <dgm:prSet presAssocID="{AFCE8E80-F249-4B3C-B930-3F939017DE0E}" presName="Accent1" presStyleCnt="0"/>
      <dgm:spPr/>
    </dgm:pt>
    <dgm:pt modelId="{F5CA2DD9-06DF-420F-8701-FE064AD7DDDE}" type="pres">
      <dgm:prSet presAssocID="{AFCE8E80-F249-4B3C-B930-3F939017DE0E}" presName="Accent" presStyleLbl="node1" presStyleIdx="4" presStyleCnt="5"/>
      <dgm:spPr/>
    </dgm:pt>
    <dgm:pt modelId="{62A6F856-128B-4B24-A200-E8501CB3C0A0}" type="pres">
      <dgm:prSet presAssocID="{AFCE8E80-F249-4B3C-B930-3F939017DE0E}" presName="ParentBackground1" presStyleCnt="0"/>
      <dgm:spPr/>
    </dgm:pt>
    <dgm:pt modelId="{73406690-8D35-4429-AE3D-6054360B3AE5}" type="pres">
      <dgm:prSet presAssocID="{AFCE8E80-F249-4B3C-B930-3F939017DE0E}" presName="ParentBackground" presStyleLbl="fgAcc1" presStyleIdx="4" presStyleCnt="5"/>
      <dgm:spPr/>
    </dgm:pt>
    <dgm:pt modelId="{E4CE360B-E9F8-4AD4-8E11-C4B9246DD899}" type="pres">
      <dgm:prSet presAssocID="{AFCE8E80-F249-4B3C-B930-3F939017DE0E}" presName="Parent1" presStyleLbl="revTx" presStyleIdx="0" presStyleCnt="0">
        <dgm:presLayoutVars>
          <dgm:chMax val="1"/>
          <dgm:chPref val="1"/>
          <dgm:bulletEnabled val="1"/>
        </dgm:presLayoutVars>
      </dgm:prSet>
      <dgm:spPr/>
    </dgm:pt>
  </dgm:ptLst>
  <dgm:cxnLst>
    <dgm:cxn modelId="{27E11311-66B0-47A2-8B37-23AEAD9AE4DB}" type="presOf" srcId="{AFCE8E80-F249-4B3C-B930-3F939017DE0E}" destId="{73406690-8D35-4429-AE3D-6054360B3AE5}" srcOrd="0" destOrd="0" presId="urn:microsoft.com/office/officeart/2011/layout/CircleProcess"/>
    <dgm:cxn modelId="{ED6A4E1B-5632-45C7-BD5A-CDDB2A9F8AFD}" type="presOf" srcId="{ADE49C5D-CDAD-4582-AD23-370ABE9992F8}" destId="{F91F38A0-26FC-4CDE-B166-AAD7FEDD9434}" srcOrd="0" destOrd="0" presId="urn:microsoft.com/office/officeart/2011/layout/CircleProcess"/>
    <dgm:cxn modelId="{5842DA20-DE51-4484-B929-888FB010A0A8}" type="presOf" srcId="{805A9805-5C42-4986-B3B5-F605725F4345}" destId="{543EF8A7-4A4D-4CE2-932C-403777EECC7D}" srcOrd="0" destOrd="0" presId="urn:microsoft.com/office/officeart/2011/layout/CircleProcess"/>
    <dgm:cxn modelId="{562FE633-E04C-4FBD-B548-E5326302E9FC}" srcId="{DC7B4FEC-C954-4A2C-9409-B7D484A346DD}" destId="{E6389D05-76ED-4F29-8B5F-69ADACA5CB1D}" srcOrd="2" destOrd="0" parTransId="{959CEFA8-43F2-4918-898F-EE03351274F4}" sibTransId="{A2F9C9ED-0219-472D-9E51-39C0652CE695}"/>
    <dgm:cxn modelId="{4D10DF6D-6680-4D65-B760-06C589FB0A5E}" type="presOf" srcId="{CBECB88F-F458-4949-A19F-A3981F8B2A5E}" destId="{04941400-743C-4A2F-B020-26401F62AFFA}" srcOrd="0" destOrd="0" presId="urn:microsoft.com/office/officeart/2011/layout/CircleProcess"/>
    <dgm:cxn modelId="{E0650452-5E43-423D-A3C5-B36E460968EB}" srcId="{DC7B4FEC-C954-4A2C-9409-B7D484A346DD}" destId="{805A9805-5C42-4986-B3B5-F605725F4345}" srcOrd="1" destOrd="0" parTransId="{D29A7646-82E9-4CD1-8E22-F947EDC1964D}" sibTransId="{39ACE0FB-4B6C-4030-A691-D7ECDEDA6986}"/>
    <dgm:cxn modelId="{0ADBC684-29AC-409D-B04A-65DEF4E40908}" srcId="{DC7B4FEC-C954-4A2C-9409-B7D484A346DD}" destId="{CBECB88F-F458-4949-A19F-A3981F8B2A5E}" srcOrd="4" destOrd="0" parTransId="{3E2C0C1B-85BC-4FC6-B119-914053F1F8AC}" sibTransId="{A51B02F5-5F00-48D3-B841-596F53957CB2}"/>
    <dgm:cxn modelId="{FC4AFAA2-0252-480A-882C-51480E2F93BE}" type="presOf" srcId="{805A9805-5C42-4986-B3B5-F605725F4345}" destId="{18A5D770-BBC2-45BA-BB6A-59AE16AFECA0}" srcOrd="1" destOrd="0" presId="urn:microsoft.com/office/officeart/2011/layout/CircleProcess"/>
    <dgm:cxn modelId="{EDD02FAF-9874-41EA-A762-9F798F959EDE}" type="presOf" srcId="{E6389D05-76ED-4F29-8B5F-69ADACA5CB1D}" destId="{FAF1F295-6EEC-4232-8CB3-D97C229344C8}" srcOrd="0" destOrd="0" presId="urn:microsoft.com/office/officeart/2011/layout/CircleProcess"/>
    <dgm:cxn modelId="{7B2898C3-D4A9-40E9-BF7B-E6B13CCC9958}" srcId="{DC7B4FEC-C954-4A2C-9409-B7D484A346DD}" destId="{ADE49C5D-CDAD-4582-AD23-370ABE9992F8}" srcOrd="3" destOrd="0" parTransId="{83644767-6759-4DB2-800A-A7C844405906}" sibTransId="{D8D3F67F-2EF1-4C24-8FBD-1060D95463F5}"/>
    <dgm:cxn modelId="{3270F8D0-5B72-42A4-8048-EBFF28DD05B3}" type="presOf" srcId="{DC7B4FEC-C954-4A2C-9409-B7D484A346DD}" destId="{7C7CC326-384D-432E-A812-7A369770A0D8}" srcOrd="0" destOrd="0" presId="urn:microsoft.com/office/officeart/2011/layout/CircleProcess"/>
    <dgm:cxn modelId="{1AC61BDB-B104-4295-BC80-4112FBF7B632}" type="presOf" srcId="{E6389D05-76ED-4F29-8B5F-69ADACA5CB1D}" destId="{7A620348-2279-47D4-A73F-F8FDE763F1ED}" srcOrd="1" destOrd="0" presId="urn:microsoft.com/office/officeart/2011/layout/CircleProcess"/>
    <dgm:cxn modelId="{C1F709DF-A2B3-468E-9619-951E0854BFDE}" type="presOf" srcId="{AFCE8E80-F249-4B3C-B930-3F939017DE0E}" destId="{E4CE360B-E9F8-4AD4-8E11-C4B9246DD899}" srcOrd="1" destOrd="0" presId="urn:microsoft.com/office/officeart/2011/layout/CircleProcess"/>
    <dgm:cxn modelId="{0EC328E8-9EE7-4A07-A41C-42CA0A9D4DEF}" type="presOf" srcId="{ADE49C5D-CDAD-4582-AD23-370ABE9992F8}" destId="{39A4C9B7-FA58-4588-9E50-10D18AC83990}" srcOrd="1" destOrd="0" presId="urn:microsoft.com/office/officeart/2011/layout/CircleProcess"/>
    <dgm:cxn modelId="{610F84F5-F319-498F-BD21-AB732B39AC77}" srcId="{DC7B4FEC-C954-4A2C-9409-B7D484A346DD}" destId="{AFCE8E80-F249-4B3C-B930-3F939017DE0E}" srcOrd="0" destOrd="0" parTransId="{4B81DEFF-B60B-4115-A5FD-57052D1AFCCF}" sibTransId="{39D4F0B6-EE6D-4BD8-9235-386C13262D7A}"/>
    <dgm:cxn modelId="{18783BFE-58F6-43F6-BF10-CED6E7329673}" type="presOf" srcId="{CBECB88F-F458-4949-A19F-A3981F8B2A5E}" destId="{5CC1AF7C-DA31-4956-AC94-4057FD68514C}" srcOrd="1" destOrd="0" presId="urn:microsoft.com/office/officeart/2011/layout/CircleProcess"/>
    <dgm:cxn modelId="{560E36C3-CF42-433A-95E3-97FBEB94FCFF}" type="presParOf" srcId="{7C7CC326-384D-432E-A812-7A369770A0D8}" destId="{5FB3C286-DEE4-4BBF-8CC6-859751BDC72D}" srcOrd="0" destOrd="0" presId="urn:microsoft.com/office/officeart/2011/layout/CircleProcess"/>
    <dgm:cxn modelId="{97723662-F543-4948-A2AF-DFE43724947C}" type="presParOf" srcId="{5FB3C286-DEE4-4BBF-8CC6-859751BDC72D}" destId="{983250A0-D219-45CB-8024-E4E197BD459A}" srcOrd="0" destOrd="0" presId="urn:microsoft.com/office/officeart/2011/layout/CircleProcess"/>
    <dgm:cxn modelId="{F7EF6E5F-689B-47C8-8D97-21D6430A6C5D}" type="presParOf" srcId="{7C7CC326-384D-432E-A812-7A369770A0D8}" destId="{2A39CB10-EE17-4028-842E-A9CC61DC104E}" srcOrd="1" destOrd="0" presId="urn:microsoft.com/office/officeart/2011/layout/CircleProcess"/>
    <dgm:cxn modelId="{9F2296DF-3E00-4632-BE82-AB3B40598AA0}" type="presParOf" srcId="{2A39CB10-EE17-4028-842E-A9CC61DC104E}" destId="{04941400-743C-4A2F-B020-26401F62AFFA}" srcOrd="0" destOrd="0" presId="urn:microsoft.com/office/officeart/2011/layout/CircleProcess"/>
    <dgm:cxn modelId="{266ACAC9-C92C-4217-B752-387AA7F6EA02}" type="presParOf" srcId="{7C7CC326-384D-432E-A812-7A369770A0D8}" destId="{5CC1AF7C-DA31-4956-AC94-4057FD68514C}" srcOrd="2" destOrd="0" presId="urn:microsoft.com/office/officeart/2011/layout/CircleProcess"/>
    <dgm:cxn modelId="{D443FE47-DCD6-4AF4-9E4E-5BE1757DAD48}" type="presParOf" srcId="{7C7CC326-384D-432E-A812-7A369770A0D8}" destId="{C15243D4-2328-40C1-B4EF-026450DC86DA}" srcOrd="3" destOrd="0" presId="urn:microsoft.com/office/officeart/2011/layout/CircleProcess"/>
    <dgm:cxn modelId="{74BB8595-1DD6-4A9B-9BC8-0D3AA0433001}" type="presParOf" srcId="{C15243D4-2328-40C1-B4EF-026450DC86DA}" destId="{90BF3F9A-211E-428B-9798-9E144309C1D3}" srcOrd="0" destOrd="0" presId="urn:microsoft.com/office/officeart/2011/layout/CircleProcess"/>
    <dgm:cxn modelId="{D7412938-A894-4038-8A0D-0BCB52A2E229}" type="presParOf" srcId="{7C7CC326-384D-432E-A812-7A369770A0D8}" destId="{74F57A7F-DE62-4203-B577-A424AFC00484}" srcOrd="4" destOrd="0" presId="urn:microsoft.com/office/officeart/2011/layout/CircleProcess"/>
    <dgm:cxn modelId="{3A12A17F-6A05-4D61-95EB-77FEAB85388B}" type="presParOf" srcId="{74F57A7F-DE62-4203-B577-A424AFC00484}" destId="{F91F38A0-26FC-4CDE-B166-AAD7FEDD9434}" srcOrd="0" destOrd="0" presId="urn:microsoft.com/office/officeart/2011/layout/CircleProcess"/>
    <dgm:cxn modelId="{F1B27DE2-2F48-4B63-BFC1-41918E2095F1}" type="presParOf" srcId="{7C7CC326-384D-432E-A812-7A369770A0D8}" destId="{39A4C9B7-FA58-4588-9E50-10D18AC83990}" srcOrd="5" destOrd="0" presId="urn:microsoft.com/office/officeart/2011/layout/CircleProcess"/>
    <dgm:cxn modelId="{9303F911-87DE-4E80-A153-12123526CE74}" type="presParOf" srcId="{7C7CC326-384D-432E-A812-7A369770A0D8}" destId="{C2CF5757-629F-476E-AC56-8E35071CF79A}" srcOrd="6" destOrd="0" presId="urn:microsoft.com/office/officeart/2011/layout/CircleProcess"/>
    <dgm:cxn modelId="{A7109BE2-6672-4BD7-967D-C1A6D979A4BE}" type="presParOf" srcId="{C2CF5757-629F-476E-AC56-8E35071CF79A}" destId="{6B0E5D09-6D19-42EC-BFDC-AEE7B51CEF63}" srcOrd="0" destOrd="0" presId="urn:microsoft.com/office/officeart/2011/layout/CircleProcess"/>
    <dgm:cxn modelId="{20548762-E7CC-4AC5-B5E4-0C712D4804FE}" type="presParOf" srcId="{7C7CC326-384D-432E-A812-7A369770A0D8}" destId="{B63EAE8B-3466-481D-8801-ACD1021706F7}" srcOrd="7" destOrd="0" presId="urn:microsoft.com/office/officeart/2011/layout/CircleProcess"/>
    <dgm:cxn modelId="{05B48F75-325F-4289-93D5-5A0F6846CFF6}" type="presParOf" srcId="{B63EAE8B-3466-481D-8801-ACD1021706F7}" destId="{FAF1F295-6EEC-4232-8CB3-D97C229344C8}" srcOrd="0" destOrd="0" presId="urn:microsoft.com/office/officeart/2011/layout/CircleProcess"/>
    <dgm:cxn modelId="{59559A8F-F8CC-4586-A3E0-1648D4093221}" type="presParOf" srcId="{7C7CC326-384D-432E-A812-7A369770A0D8}" destId="{7A620348-2279-47D4-A73F-F8FDE763F1ED}" srcOrd="8" destOrd="0" presId="urn:microsoft.com/office/officeart/2011/layout/CircleProcess"/>
    <dgm:cxn modelId="{5B9BC196-965D-4A0A-9F93-2A0D0B668E11}" type="presParOf" srcId="{7C7CC326-384D-432E-A812-7A369770A0D8}" destId="{A9248EAA-36FD-4414-AA20-99681E198E32}" srcOrd="9" destOrd="0" presId="urn:microsoft.com/office/officeart/2011/layout/CircleProcess"/>
    <dgm:cxn modelId="{09092AE9-6391-48F2-B253-ED6FA2C1527A}" type="presParOf" srcId="{A9248EAA-36FD-4414-AA20-99681E198E32}" destId="{33E3A1FE-007A-4F15-8196-E4286F0CC18A}" srcOrd="0" destOrd="0" presId="urn:microsoft.com/office/officeart/2011/layout/CircleProcess"/>
    <dgm:cxn modelId="{D17DE021-7011-4CFF-9D8B-98B04B883288}" type="presParOf" srcId="{7C7CC326-384D-432E-A812-7A369770A0D8}" destId="{B2CCE5E8-21B5-42C6-B6A3-7F1B9E14A3C3}" srcOrd="10" destOrd="0" presId="urn:microsoft.com/office/officeart/2011/layout/CircleProcess"/>
    <dgm:cxn modelId="{F4F7FC6E-A187-4C1D-A0B8-D6AA140E3477}" type="presParOf" srcId="{B2CCE5E8-21B5-42C6-B6A3-7F1B9E14A3C3}" destId="{543EF8A7-4A4D-4CE2-932C-403777EECC7D}" srcOrd="0" destOrd="0" presId="urn:microsoft.com/office/officeart/2011/layout/CircleProcess"/>
    <dgm:cxn modelId="{1B914BA5-7F04-415B-8C92-8C2875BD6A53}" type="presParOf" srcId="{7C7CC326-384D-432E-A812-7A369770A0D8}" destId="{18A5D770-BBC2-45BA-BB6A-59AE16AFECA0}" srcOrd="11" destOrd="0" presId="urn:microsoft.com/office/officeart/2011/layout/CircleProcess"/>
    <dgm:cxn modelId="{DBF33895-4299-4B91-9B8A-039996C446C7}" type="presParOf" srcId="{7C7CC326-384D-432E-A812-7A369770A0D8}" destId="{DBEC291D-5FAE-4F8F-B1E7-65ECF6477FA5}" srcOrd="12" destOrd="0" presId="urn:microsoft.com/office/officeart/2011/layout/CircleProcess"/>
    <dgm:cxn modelId="{646D5023-F772-4F31-B6C8-761735CD6C5F}" type="presParOf" srcId="{DBEC291D-5FAE-4F8F-B1E7-65ECF6477FA5}" destId="{F5CA2DD9-06DF-420F-8701-FE064AD7DDDE}" srcOrd="0" destOrd="0" presId="urn:microsoft.com/office/officeart/2011/layout/CircleProcess"/>
    <dgm:cxn modelId="{F3EA7C66-E47D-4141-BF77-6DDE7C2A9A26}" type="presParOf" srcId="{7C7CC326-384D-432E-A812-7A369770A0D8}" destId="{62A6F856-128B-4B24-A200-E8501CB3C0A0}" srcOrd="13" destOrd="0" presId="urn:microsoft.com/office/officeart/2011/layout/CircleProcess"/>
    <dgm:cxn modelId="{71DBD2CA-ABFD-4985-80EC-9421A7A88EA2}" type="presParOf" srcId="{62A6F856-128B-4B24-A200-E8501CB3C0A0}" destId="{73406690-8D35-4429-AE3D-6054360B3AE5}" srcOrd="0" destOrd="0" presId="urn:microsoft.com/office/officeart/2011/layout/CircleProcess"/>
    <dgm:cxn modelId="{BE4BCD51-1868-461B-9C1C-959640A3FEE9}" type="presParOf" srcId="{7C7CC326-384D-432E-A812-7A369770A0D8}" destId="{E4CE360B-E9F8-4AD4-8E11-C4B9246DD899}" srcOrd="14"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250A0-D219-45CB-8024-E4E197BD459A}">
      <dsp:nvSpPr>
        <dsp:cNvPr id="0" name=""/>
        <dsp:cNvSpPr/>
      </dsp:nvSpPr>
      <dsp:spPr>
        <a:xfrm>
          <a:off x="9508336" y="1985151"/>
          <a:ext cx="2168055" cy="2168410"/>
        </a:xfrm>
        <a:prstGeom prst="ellipse">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941400-743C-4A2F-B020-26401F62AFFA}">
      <dsp:nvSpPr>
        <dsp:cNvPr id="0" name=""/>
        <dsp:cNvSpPr/>
      </dsp:nvSpPr>
      <dsp:spPr>
        <a:xfrm>
          <a:off x="9579874" y="2057444"/>
          <a:ext cx="2023825" cy="2023823"/>
        </a:xfrm>
        <a:prstGeom prst="ellipse">
          <a:avLst/>
        </a:prstGeom>
        <a:solidFill>
          <a:schemeClr val="lt1">
            <a:alpha val="90000"/>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Reconstruction of whole anatomy and cardiac dedicated volumes at optimal phase</a:t>
          </a:r>
        </a:p>
      </dsp:txBody>
      <dsp:txXfrm>
        <a:off x="9869487" y="2346616"/>
        <a:ext cx="1445754" cy="1445479"/>
      </dsp:txXfrm>
    </dsp:sp>
    <dsp:sp modelId="{90BF3F9A-211E-428B-9798-9E144309C1D3}">
      <dsp:nvSpPr>
        <dsp:cNvPr id="0" name=""/>
        <dsp:cNvSpPr/>
      </dsp:nvSpPr>
      <dsp:spPr>
        <a:xfrm rot="2700000">
          <a:off x="7266561" y="1985264"/>
          <a:ext cx="2167804" cy="2167804"/>
        </a:xfrm>
        <a:prstGeom prst="teardrop">
          <a:avLst>
            <a:gd name="adj" fmla="val 10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1F38A0-26FC-4CDE-B166-AAD7FEDD9434}">
      <dsp:nvSpPr>
        <dsp:cNvPr id="0" name=""/>
        <dsp:cNvSpPr/>
      </dsp:nvSpPr>
      <dsp:spPr>
        <a:xfrm>
          <a:off x="7340281" y="2057444"/>
          <a:ext cx="2023825" cy="2023823"/>
        </a:xfrm>
        <a:prstGeom prst="ellipse">
          <a:avLst/>
        </a:prstGeom>
        <a:solidFill>
          <a:schemeClr val="lt1">
            <a:alpha val="90000"/>
            <a:hueOff val="0"/>
            <a:satOff val="0"/>
            <a:lumOff val="0"/>
            <a:alphaOff val="0"/>
          </a:schemeClr>
        </a:solidFill>
        <a:ln w="12700" cap="flat" cmpd="sng" algn="ctr">
          <a:solidFill>
            <a:schemeClr val="accent6">
              <a:shade val="80000"/>
              <a:hueOff val="80320"/>
              <a:satOff val="-3227"/>
              <a:lumOff val="69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Coronary Optimal phase selection</a:t>
          </a:r>
        </a:p>
      </dsp:txBody>
      <dsp:txXfrm>
        <a:off x="7628740" y="2346616"/>
        <a:ext cx="1445754" cy="1445479"/>
      </dsp:txXfrm>
    </dsp:sp>
    <dsp:sp modelId="{6B0E5D09-6D19-42EC-BFDC-AEE7B51CEF63}">
      <dsp:nvSpPr>
        <dsp:cNvPr id="0" name=""/>
        <dsp:cNvSpPr/>
      </dsp:nvSpPr>
      <dsp:spPr>
        <a:xfrm rot="2700000">
          <a:off x="5026968" y="1985264"/>
          <a:ext cx="2167804" cy="2167804"/>
        </a:xfrm>
        <a:prstGeom prst="teardrop">
          <a:avLst>
            <a:gd name="adj" fmla="val 100000"/>
          </a:avLst>
        </a:prstGeom>
        <a:solidFill>
          <a:schemeClr val="accent6">
            <a:shade val="80000"/>
            <a:hueOff val="160640"/>
            <a:satOff val="-6455"/>
            <a:lumOff val="138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F1F295-6EEC-4232-8CB3-D97C229344C8}">
      <dsp:nvSpPr>
        <dsp:cNvPr id="0" name=""/>
        <dsp:cNvSpPr/>
      </dsp:nvSpPr>
      <dsp:spPr>
        <a:xfrm>
          <a:off x="5099534" y="2057444"/>
          <a:ext cx="2023825" cy="2023823"/>
        </a:xfrm>
        <a:prstGeom prst="ellipse">
          <a:avLst/>
        </a:prstGeom>
        <a:solidFill>
          <a:schemeClr val="lt1">
            <a:alpha val="90000"/>
            <a:hueOff val="0"/>
            <a:satOff val="0"/>
            <a:lumOff val="0"/>
            <a:alphaOff val="0"/>
          </a:schemeClr>
        </a:solidFill>
        <a:ln w="12700" cap="flat" cmpd="sng" algn="ctr">
          <a:solidFill>
            <a:schemeClr val="accent6">
              <a:shade val="80000"/>
              <a:hueOff val="160640"/>
              <a:satOff val="-6455"/>
              <a:lumOff val="138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CT  Gated Angiography Acquisition</a:t>
          </a:r>
        </a:p>
      </dsp:txBody>
      <dsp:txXfrm>
        <a:off x="5387993" y="2346616"/>
        <a:ext cx="1445754" cy="1445479"/>
      </dsp:txXfrm>
    </dsp:sp>
    <dsp:sp modelId="{33E3A1FE-007A-4F15-8196-E4286F0CC18A}">
      <dsp:nvSpPr>
        <dsp:cNvPr id="0" name=""/>
        <dsp:cNvSpPr/>
      </dsp:nvSpPr>
      <dsp:spPr>
        <a:xfrm rot="2700000">
          <a:off x="2786221" y="1985264"/>
          <a:ext cx="2167804" cy="2167804"/>
        </a:xfrm>
        <a:prstGeom prst="teardrop">
          <a:avLst>
            <a:gd name="adj" fmla="val 100000"/>
          </a:avLst>
        </a:prstGeom>
        <a:solidFill>
          <a:schemeClr val="accent6">
            <a:shade val="80000"/>
            <a:hueOff val="240960"/>
            <a:satOff val="-9682"/>
            <a:lumOff val="207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3EF8A7-4A4D-4CE2-932C-403777EECC7D}">
      <dsp:nvSpPr>
        <dsp:cNvPr id="0" name=""/>
        <dsp:cNvSpPr/>
      </dsp:nvSpPr>
      <dsp:spPr>
        <a:xfrm>
          <a:off x="2858788" y="2057444"/>
          <a:ext cx="2023825" cy="2023823"/>
        </a:xfrm>
        <a:prstGeom prst="ellipse">
          <a:avLst/>
        </a:prstGeom>
        <a:solidFill>
          <a:schemeClr val="lt1">
            <a:alpha val="90000"/>
            <a:hueOff val="0"/>
            <a:satOff val="0"/>
            <a:lumOff val="0"/>
            <a:alphaOff val="0"/>
          </a:schemeClr>
        </a:solidFill>
        <a:ln w="12700" cap="flat" cmpd="sng" algn="ctr">
          <a:solidFill>
            <a:schemeClr val="accent6">
              <a:shade val="80000"/>
              <a:hueOff val="240960"/>
              <a:satOff val="-9682"/>
              <a:lumOff val="2072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Non Contrast Gated CT (optional)</a:t>
          </a:r>
        </a:p>
      </dsp:txBody>
      <dsp:txXfrm>
        <a:off x="3148400" y="2346616"/>
        <a:ext cx="1445754" cy="1445479"/>
      </dsp:txXfrm>
    </dsp:sp>
    <dsp:sp modelId="{F5CA2DD9-06DF-420F-8701-FE064AD7DDDE}">
      <dsp:nvSpPr>
        <dsp:cNvPr id="0" name=""/>
        <dsp:cNvSpPr/>
      </dsp:nvSpPr>
      <dsp:spPr>
        <a:xfrm rot="2700000">
          <a:off x="545475" y="1985264"/>
          <a:ext cx="2167804" cy="2167804"/>
        </a:xfrm>
        <a:prstGeom prst="teardrop">
          <a:avLst>
            <a:gd name="adj" fmla="val 100000"/>
          </a:avLst>
        </a:prstGeom>
        <a:solidFill>
          <a:schemeClr val="accent6">
            <a:shade val="80000"/>
            <a:hueOff val="321280"/>
            <a:satOff val="-12909"/>
            <a:lumOff val="27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406690-8D35-4429-AE3D-6054360B3AE5}">
      <dsp:nvSpPr>
        <dsp:cNvPr id="0" name=""/>
        <dsp:cNvSpPr/>
      </dsp:nvSpPr>
      <dsp:spPr>
        <a:xfrm>
          <a:off x="618041" y="2057444"/>
          <a:ext cx="2023825" cy="2023823"/>
        </a:xfrm>
        <a:prstGeom prst="ellipse">
          <a:avLst/>
        </a:prstGeom>
        <a:solidFill>
          <a:schemeClr val="lt1">
            <a:alpha val="90000"/>
            <a:hueOff val="0"/>
            <a:satOff val="0"/>
            <a:lumOff val="0"/>
            <a:alphaOff val="0"/>
          </a:schemeClr>
        </a:solidFill>
        <a:ln w="12700" cap="flat" cmpd="sng" algn="ctr">
          <a:solidFill>
            <a:schemeClr val="accent6">
              <a:shade val="80000"/>
              <a:hueOff val="321280"/>
              <a:satOff val="-12909"/>
              <a:lumOff val="27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Scouts</a:t>
          </a:r>
        </a:p>
      </dsp:txBody>
      <dsp:txXfrm>
        <a:off x="907653" y="2346616"/>
        <a:ext cx="1445754" cy="1445479"/>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D6E84C-316B-4299-B181-F4D021719EEA}" type="datetimeFigureOut">
              <a:rPr lang="en-US" smtClean="0"/>
              <a:t>5/24/2018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39526D-390D-47D2-ACF4-D29F56ABB1EE}" type="slidenum">
              <a:rPr lang="en-US" smtClean="0"/>
              <a:t>‹#›</a:t>
            </a:fld>
            <a:endParaRPr lang="en-US"/>
          </a:p>
        </p:txBody>
      </p:sp>
    </p:spTree>
    <p:extLst>
      <p:ext uri="{BB962C8B-B14F-4D97-AF65-F5344CB8AC3E}">
        <p14:creationId xmlns:p14="http://schemas.microsoft.com/office/powerpoint/2010/main" val="384510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a:t>
            </a:r>
          </a:p>
          <a:p>
            <a:endParaRPr lang="en-US" sz="1200" b="0" i="0" u="none" strike="noStrike"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72DD99-0194-40B0-B9A1-D406F0BB2C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8294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72DD99-0194-40B0-B9A1-D406F0BB2C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3416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72DD99-0194-40B0-B9A1-D406F0BB2CE2}" type="slidenum">
              <a:rPr lang="en-US" smtClean="0"/>
              <a:t>17</a:t>
            </a:fld>
            <a:endParaRPr lang="en-US"/>
          </a:p>
        </p:txBody>
      </p:sp>
    </p:spTree>
    <p:extLst>
      <p:ext uri="{BB962C8B-B14F-4D97-AF65-F5344CB8AC3E}">
        <p14:creationId xmlns:p14="http://schemas.microsoft.com/office/powerpoint/2010/main" val="3625123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0BC80-19FD-4AC2-BD5C-07E38B9FE2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94C5B7-12E5-48B8-9189-FE80D70ADF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2FE5A1-00F8-45A6-A8F7-7710B86CE460}"/>
              </a:ext>
            </a:extLst>
          </p:cNvPr>
          <p:cNvSpPr>
            <a:spLocks noGrp="1"/>
          </p:cNvSpPr>
          <p:nvPr>
            <p:ph type="dt" sz="half" idx="10"/>
          </p:nvPr>
        </p:nvSpPr>
        <p:spPr/>
        <p:txBody>
          <a:bodyPr/>
          <a:lstStyle/>
          <a:p>
            <a:fld id="{959FEE3D-FC4D-4AAE-A4D9-5EC4CDAEF923}" type="datetimeFigureOut">
              <a:rPr lang="en-US" smtClean="0"/>
              <a:t>5/24/2018</a:t>
            </a:fld>
            <a:endParaRPr lang="en-US"/>
          </a:p>
        </p:txBody>
      </p:sp>
      <p:sp>
        <p:nvSpPr>
          <p:cNvPr id="5" name="Footer Placeholder 4">
            <a:extLst>
              <a:ext uri="{FF2B5EF4-FFF2-40B4-BE49-F238E27FC236}">
                <a16:creationId xmlns:a16="http://schemas.microsoft.com/office/drawing/2014/main" id="{487DF08D-1C63-4BD5-B3D8-B1B865B249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877B8-3788-409C-8EEE-948C13297965}"/>
              </a:ext>
            </a:extLst>
          </p:cNvPr>
          <p:cNvSpPr>
            <a:spLocks noGrp="1"/>
          </p:cNvSpPr>
          <p:nvPr>
            <p:ph type="sldNum" sz="quarter" idx="12"/>
          </p:nvPr>
        </p:nvSpPr>
        <p:spPr/>
        <p:txBody>
          <a:bodyPr/>
          <a:lstStyle/>
          <a:p>
            <a:fld id="{07EE7E53-16E8-4A13-9A18-B1431D2D80C1}" type="slidenum">
              <a:rPr lang="en-US" smtClean="0"/>
              <a:t>‹#›</a:t>
            </a:fld>
            <a:endParaRPr lang="en-US"/>
          </a:p>
        </p:txBody>
      </p:sp>
    </p:spTree>
    <p:extLst>
      <p:ext uri="{BB962C8B-B14F-4D97-AF65-F5344CB8AC3E}">
        <p14:creationId xmlns:p14="http://schemas.microsoft.com/office/powerpoint/2010/main" val="2052785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8F94D-4ED1-4CEB-81CD-F1160553E4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723D74-04B9-42EF-9792-42F74D0ABD0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F34312-2D51-4F6D-9A9F-EEDDFB937FB2}"/>
              </a:ext>
            </a:extLst>
          </p:cNvPr>
          <p:cNvSpPr>
            <a:spLocks noGrp="1"/>
          </p:cNvSpPr>
          <p:nvPr>
            <p:ph type="dt" sz="half" idx="10"/>
          </p:nvPr>
        </p:nvSpPr>
        <p:spPr/>
        <p:txBody>
          <a:bodyPr/>
          <a:lstStyle/>
          <a:p>
            <a:fld id="{959FEE3D-FC4D-4AAE-A4D9-5EC4CDAEF923}" type="datetimeFigureOut">
              <a:rPr lang="en-US" smtClean="0"/>
              <a:t>5/24/2018</a:t>
            </a:fld>
            <a:endParaRPr lang="en-US"/>
          </a:p>
        </p:txBody>
      </p:sp>
      <p:sp>
        <p:nvSpPr>
          <p:cNvPr id="5" name="Footer Placeholder 4">
            <a:extLst>
              <a:ext uri="{FF2B5EF4-FFF2-40B4-BE49-F238E27FC236}">
                <a16:creationId xmlns:a16="http://schemas.microsoft.com/office/drawing/2014/main" id="{E76CD5F3-8879-4552-B7EE-422895362E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71F01C-05B5-4EEC-917C-C2F1DEC1EDE0}"/>
              </a:ext>
            </a:extLst>
          </p:cNvPr>
          <p:cNvSpPr>
            <a:spLocks noGrp="1"/>
          </p:cNvSpPr>
          <p:nvPr>
            <p:ph type="sldNum" sz="quarter" idx="12"/>
          </p:nvPr>
        </p:nvSpPr>
        <p:spPr/>
        <p:txBody>
          <a:bodyPr/>
          <a:lstStyle/>
          <a:p>
            <a:fld id="{07EE7E53-16E8-4A13-9A18-B1431D2D80C1}" type="slidenum">
              <a:rPr lang="en-US" smtClean="0"/>
              <a:t>‹#›</a:t>
            </a:fld>
            <a:endParaRPr lang="en-US"/>
          </a:p>
        </p:txBody>
      </p:sp>
    </p:spTree>
    <p:extLst>
      <p:ext uri="{BB962C8B-B14F-4D97-AF65-F5344CB8AC3E}">
        <p14:creationId xmlns:p14="http://schemas.microsoft.com/office/powerpoint/2010/main" val="170511436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6 Images Opt 2">
    <p:bg>
      <p:bgPr>
        <a:solidFill>
          <a:srgbClr val="000000"/>
        </a:solidFill>
        <a:effectLst/>
      </p:bgPr>
    </p:bg>
    <p:spTree>
      <p:nvGrpSpPr>
        <p:cNvPr id="1" name=""/>
        <p:cNvGrpSpPr/>
        <p:nvPr/>
      </p:nvGrpSpPr>
      <p:grpSpPr>
        <a:xfrm>
          <a:off x="0" y="0"/>
          <a:ext cx="0" cy="0"/>
          <a:chOff x="0" y="0"/>
          <a:chExt cx="0" cy="0"/>
        </a:xfrm>
      </p:grpSpPr>
      <p:sp>
        <p:nvSpPr>
          <p:cNvPr id="20" name="Picture Placeholder 8"/>
          <p:cNvSpPr>
            <a:spLocks noGrp="1"/>
          </p:cNvSpPr>
          <p:nvPr>
            <p:ph type="pic" sz="quarter" idx="39"/>
          </p:nvPr>
        </p:nvSpPr>
        <p:spPr>
          <a:xfrm>
            <a:off x="538270" y="1729667"/>
            <a:ext cx="3622112" cy="3983746"/>
          </a:xfrm>
        </p:spPr>
        <p:txBody>
          <a:bodyPr/>
          <a:lstStyle/>
          <a:p>
            <a:r>
              <a:rPr lang="en-US"/>
              <a:t>Click icon to add picture</a:t>
            </a:r>
          </a:p>
        </p:txBody>
      </p:sp>
      <p:sp>
        <p:nvSpPr>
          <p:cNvPr id="23" name="Picture Placeholder 8"/>
          <p:cNvSpPr>
            <a:spLocks noGrp="1"/>
          </p:cNvSpPr>
          <p:nvPr>
            <p:ph type="pic" sz="quarter" idx="40"/>
          </p:nvPr>
        </p:nvSpPr>
        <p:spPr>
          <a:xfrm>
            <a:off x="4216901" y="1729667"/>
            <a:ext cx="3622112" cy="3983746"/>
          </a:xfrm>
        </p:spPr>
        <p:txBody>
          <a:bodyPr/>
          <a:lstStyle/>
          <a:p>
            <a:r>
              <a:rPr lang="en-US"/>
              <a:t>Click icon to add picture</a:t>
            </a:r>
          </a:p>
        </p:txBody>
      </p:sp>
      <p:sp>
        <p:nvSpPr>
          <p:cNvPr id="26" name="Picture Placeholder 8"/>
          <p:cNvSpPr>
            <a:spLocks noGrp="1"/>
          </p:cNvSpPr>
          <p:nvPr>
            <p:ph type="pic" sz="quarter" idx="41"/>
          </p:nvPr>
        </p:nvSpPr>
        <p:spPr>
          <a:xfrm>
            <a:off x="7895530" y="1729667"/>
            <a:ext cx="1940280" cy="1935480"/>
          </a:xfrm>
        </p:spPr>
        <p:txBody>
          <a:bodyPr/>
          <a:lstStyle/>
          <a:p>
            <a:r>
              <a:rPr lang="en-US"/>
              <a:t>Click icon to add picture</a:t>
            </a:r>
          </a:p>
        </p:txBody>
      </p:sp>
      <p:sp>
        <p:nvSpPr>
          <p:cNvPr id="27" name="Picture Placeholder 8"/>
          <p:cNvSpPr>
            <a:spLocks noGrp="1"/>
          </p:cNvSpPr>
          <p:nvPr>
            <p:ph type="pic" sz="quarter" idx="42"/>
          </p:nvPr>
        </p:nvSpPr>
        <p:spPr>
          <a:xfrm>
            <a:off x="9892329" y="1729667"/>
            <a:ext cx="1940280" cy="1935480"/>
          </a:xfrm>
        </p:spPr>
        <p:txBody>
          <a:bodyPr/>
          <a:lstStyle/>
          <a:p>
            <a:r>
              <a:rPr lang="en-US"/>
              <a:t>Click icon to add picture</a:t>
            </a:r>
          </a:p>
        </p:txBody>
      </p:sp>
      <p:sp>
        <p:nvSpPr>
          <p:cNvPr id="28" name="Picture Placeholder 8"/>
          <p:cNvSpPr>
            <a:spLocks noGrp="1"/>
          </p:cNvSpPr>
          <p:nvPr>
            <p:ph type="pic" sz="quarter" idx="43"/>
          </p:nvPr>
        </p:nvSpPr>
        <p:spPr>
          <a:xfrm>
            <a:off x="9892329" y="3777933"/>
            <a:ext cx="1940280" cy="1935480"/>
          </a:xfrm>
        </p:spPr>
        <p:txBody>
          <a:bodyPr/>
          <a:lstStyle/>
          <a:p>
            <a:r>
              <a:rPr lang="en-US"/>
              <a:t>Click icon to add picture</a:t>
            </a:r>
          </a:p>
        </p:txBody>
      </p:sp>
      <p:sp>
        <p:nvSpPr>
          <p:cNvPr id="29" name="Picture Placeholder 8"/>
          <p:cNvSpPr>
            <a:spLocks noGrp="1"/>
          </p:cNvSpPr>
          <p:nvPr>
            <p:ph type="pic" sz="quarter" idx="44"/>
          </p:nvPr>
        </p:nvSpPr>
        <p:spPr>
          <a:xfrm>
            <a:off x="7895530" y="3777933"/>
            <a:ext cx="1940280" cy="1935480"/>
          </a:xfrm>
        </p:spPr>
        <p:txBody>
          <a:bodyPr/>
          <a:lstStyle/>
          <a:p>
            <a:r>
              <a:rPr lang="en-US"/>
              <a:t>Click icon to add picture</a:t>
            </a:r>
          </a:p>
        </p:txBody>
      </p:sp>
      <p:sp>
        <p:nvSpPr>
          <p:cNvPr id="2" name="Title 1"/>
          <p:cNvSpPr>
            <a:spLocks noGrp="1"/>
          </p:cNvSpPr>
          <p:nvPr>
            <p:ph type="title"/>
          </p:nvPr>
        </p:nvSpPr>
        <p:spPr>
          <a:xfrm>
            <a:off x="538272" y="548641"/>
            <a:ext cx="11301773" cy="1096433"/>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6" name="Text Placeholder 65"/>
          <p:cNvSpPr>
            <a:spLocks noGrp="1"/>
          </p:cNvSpPr>
          <p:nvPr>
            <p:ph type="body" sz="quarter" idx="17" hasCustomPrompt="1"/>
          </p:nvPr>
        </p:nvSpPr>
        <p:spPr>
          <a:xfrm>
            <a:off x="538271" y="5857920"/>
            <a:ext cx="3622112" cy="197490"/>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67" name="Text Placeholder 65"/>
          <p:cNvSpPr>
            <a:spLocks noGrp="1"/>
          </p:cNvSpPr>
          <p:nvPr>
            <p:ph type="body" sz="quarter" idx="18" hasCustomPrompt="1"/>
          </p:nvPr>
        </p:nvSpPr>
        <p:spPr>
          <a:xfrm>
            <a:off x="4216900" y="5857920"/>
            <a:ext cx="3622111" cy="197490"/>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68" name="Text Placeholder 65"/>
          <p:cNvSpPr>
            <a:spLocks noGrp="1"/>
          </p:cNvSpPr>
          <p:nvPr>
            <p:ph type="body" sz="quarter" idx="19" hasCustomPrompt="1"/>
          </p:nvPr>
        </p:nvSpPr>
        <p:spPr>
          <a:xfrm>
            <a:off x="7895530" y="5857920"/>
            <a:ext cx="1940280" cy="197490"/>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69" name="Text Placeholder 65"/>
          <p:cNvSpPr>
            <a:spLocks noGrp="1"/>
          </p:cNvSpPr>
          <p:nvPr>
            <p:ph type="body" sz="quarter" idx="20" hasCustomPrompt="1"/>
          </p:nvPr>
        </p:nvSpPr>
        <p:spPr>
          <a:xfrm>
            <a:off x="9892329" y="5857920"/>
            <a:ext cx="1940280" cy="197490"/>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9" name="TextBox 8"/>
          <p:cNvSpPr txBox="1"/>
          <p:nvPr userDrawn="1"/>
        </p:nvSpPr>
        <p:spPr>
          <a:xfrm>
            <a:off x="1892927" y="1838270"/>
            <a:ext cx="185124" cy="369332"/>
          </a:xfrm>
          <a:prstGeom prst="rect">
            <a:avLst/>
          </a:prstGeom>
          <a:noFill/>
        </p:spPr>
        <p:txBody>
          <a:bodyPr wrap="none" rtlCol="0">
            <a:spAutoFit/>
          </a:bodyPr>
          <a:lstStyle/>
          <a:p>
            <a:endParaRPr lang="en-US" sz="1800" dirty="0"/>
          </a:p>
        </p:txBody>
      </p:sp>
      <p:sp>
        <p:nvSpPr>
          <p:cNvPr id="19"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22" name="Text Placeholder 3"/>
          <p:cNvSpPr>
            <a:spLocks noGrp="1"/>
          </p:cNvSpPr>
          <p:nvPr>
            <p:ph type="body" sz="quarter" idx="15" hasCustomPrompt="1"/>
          </p:nvPr>
        </p:nvSpPr>
        <p:spPr>
          <a:xfrm>
            <a:off x="53859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24" name="TextBox 23"/>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423947609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6 Images Opt 3">
    <p:bg>
      <p:bgPr>
        <a:solidFill>
          <a:srgbClr val="000000"/>
        </a:solidFill>
        <a:effectLst/>
      </p:bgPr>
    </p:bg>
    <p:spTree>
      <p:nvGrpSpPr>
        <p:cNvPr id="1" name=""/>
        <p:cNvGrpSpPr/>
        <p:nvPr/>
      </p:nvGrpSpPr>
      <p:grpSpPr>
        <a:xfrm>
          <a:off x="0" y="0"/>
          <a:ext cx="0" cy="0"/>
          <a:chOff x="0" y="0"/>
          <a:chExt cx="0" cy="0"/>
        </a:xfrm>
      </p:grpSpPr>
      <p:sp>
        <p:nvSpPr>
          <p:cNvPr id="26" name="Picture Placeholder 8"/>
          <p:cNvSpPr>
            <a:spLocks noGrp="1"/>
          </p:cNvSpPr>
          <p:nvPr>
            <p:ph type="pic" sz="quarter" idx="43"/>
          </p:nvPr>
        </p:nvSpPr>
        <p:spPr>
          <a:xfrm>
            <a:off x="10117295" y="1953894"/>
            <a:ext cx="1744370" cy="1807839"/>
          </a:xfrm>
        </p:spPr>
        <p:txBody>
          <a:bodyPr/>
          <a:lstStyle/>
          <a:p>
            <a:r>
              <a:rPr lang="en-US"/>
              <a:t>Click icon to add picture</a:t>
            </a:r>
          </a:p>
        </p:txBody>
      </p:sp>
      <p:sp>
        <p:nvSpPr>
          <p:cNvPr id="20" name="Picture Placeholder 8"/>
          <p:cNvSpPr>
            <a:spLocks noGrp="1"/>
          </p:cNvSpPr>
          <p:nvPr>
            <p:ph type="pic" sz="quarter" idx="39"/>
          </p:nvPr>
        </p:nvSpPr>
        <p:spPr>
          <a:xfrm>
            <a:off x="538271" y="1729666"/>
            <a:ext cx="2291670" cy="4325057"/>
          </a:xfrm>
        </p:spPr>
        <p:txBody>
          <a:bodyPr/>
          <a:lstStyle/>
          <a:p>
            <a:r>
              <a:rPr lang="en-US"/>
              <a:t>Click icon to add picture</a:t>
            </a:r>
          </a:p>
        </p:txBody>
      </p:sp>
      <p:sp>
        <p:nvSpPr>
          <p:cNvPr id="22" name="Picture Placeholder 8"/>
          <p:cNvSpPr>
            <a:spLocks noGrp="1"/>
          </p:cNvSpPr>
          <p:nvPr>
            <p:ph type="pic" sz="quarter" idx="40"/>
          </p:nvPr>
        </p:nvSpPr>
        <p:spPr>
          <a:xfrm>
            <a:off x="2933028" y="1729666"/>
            <a:ext cx="2291670" cy="4325057"/>
          </a:xfrm>
        </p:spPr>
        <p:txBody>
          <a:bodyPr/>
          <a:lstStyle/>
          <a:p>
            <a:r>
              <a:rPr lang="en-US"/>
              <a:t>Click icon to add picture</a:t>
            </a:r>
          </a:p>
        </p:txBody>
      </p:sp>
      <p:sp>
        <p:nvSpPr>
          <p:cNvPr id="24" name="Picture Placeholder 8"/>
          <p:cNvSpPr>
            <a:spLocks noGrp="1"/>
          </p:cNvSpPr>
          <p:nvPr>
            <p:ph type="pic" sz="quarter" idx="41"/>
          </p:nvPr>
        </p:nvSpPr>
        <p:spPr>
          <a:xfrm>
            <a:off x="5327784" y="1729666"/>
            <a:ext cx="2291670" cy="4325057"/>
          </a:xfrm>
        </p:spPr>
        <p:txBody>
          <a:bodyPr/>
          <a:lstStyle/>
          <a:p>
            <a:r>
              <a:rPr lang="en-US"/>
              <a:t>Click icon to add picture</a:t>
            </a:r>
          </a:p>
        </p:txBody>
      </p:sp>
      <p:sp>
        <p:nvSpPr>
          <p:cNvPr id="25" name="Picture Placeholder 8"/>
          <p:cNvSpPr>
            <a:spLocks noGrp="1"/>
          </p:cNvSpPr>
          <p:nvPr>
            <p:ph type="pic" sz="quarter" idx="42"/>
          </p:nvPr>
        </p:nvSpPr>
        <p:spPr>
          <a:xfrm>
            <a:off x="7722541" y="1729666"/>
            <a:ext cx="2291670" cy="4325057"/>
          </a:xfrm>
        </p:spPr>
        <p:txBody>
          <a:bodyPr/>
          <a:lstStyle/>
          <a:p>
            <a:r>
              <a:rPr lang="en-US"/>
              <a:t>Click icon to add picture</a:t>
            </a:r>
          </a:p>
        </p:txBody>
      </p:sp>
      <p:sp>
        <p:nvSpPr>
          <p:cNvPr id="27" name="Picture Placeholder 8"/>
          <p:cNvSpPr>
            <a:spLocks noGrp="1"/>
          </p:cNvSpPr>
          <p:nvPr>
            <p:ph type="pic" sz="quarter" idx="44"/>
          </p:nvPr>
        </p:nvSpPr>
        <p:spPr>
          <a:xfrm>
            <a:off x="10117295" y="4030325"/>
            <a:ext cx="1744370" cy="1807839"/>
          </a:xfrm>
        </p:spPr>
        <p:txBody>
          <a:bodyPr/>
          <a:lstStyle/>
          <a:p>
            <a:r>
              <a:rPr lang="en-US"/>
              <a:t>Click icon to add picture</a:t>
            </a:r>
          </a:p>
        </p:txBody>
      </p:sp>
      <p:sp>
        <p:nvSpPr>
          <p:cNvPr id="2" name="Title 1"/>
          <p:cNvSpPr>
            <a:spLocks noGrp="1"/>
          </p:cNvSpPr>
          <p:nvPr>
            <p:ph type="title"/>
          </p:nvPr>
        </p:nvSpPr>
        <p:spPr>
          <a:xfrm>
            <a:off x="538272" y="548641"/>
            <a:ext cx="11323393" cy="1096433"/>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6" name="Text Placeholder 65"/>
          <p:cNvSpPr>
            <a:spLocks noGrp="1"/>
          </p:cNvSpPr>
          <p:nvPr>
            <p:ph type="body" sz="quarter" idx="17" hasCustomPrompt="1"/>
          </p:nvPr>
        </p:nvSpPr>
        <p:spPr>
          <a:xfrm>
            <a:off x="10117295" y="1735750"/>
            <a:ext cx="1744370" cy="169277"/>
          </a:xfrm>
        </p:spPr>
        <p:txBody>
          <a:bodyPr wrap="square" anchor="t" anchorCtr="1">
            <a:spAutoFit/>
          </a:bodyPr>
          <a:lstStyle>
            <a:lvl1pPr algn="ctr">
              <a:lnSpc>
                <a:spcPct val="90000"/>
              </a:lnSpc>
              <a:spcBef>
                <a:spcPts val="1200"/>
              </a:spcBef>
              <a:defRPr sz="1200" baseline="0">
                <a:solidFill>
                  <a:schemeClr val="bg1"/>
                </a:solidFill>
                <a:latin typeface="+mn-lt"/>
              </a:defRPr>
            </a:lvl1pPr>
          </a:lstStyle>
          <a:p>
            <a:pPr lvl="0"/>
            <a:r>
              <a:rPr lang="en-US" dirty="0"/>
              <a:t>Click to add text</a:t>
            </a:r>
          </a:p>
        </p:txBody>
      </p:sp>
      <p:sp>
        <p:nvSpPr>
          <p:cNvPr id="12"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6" name="Text Placeholder 65"/>
          <p:cNvSpPr>
            <a:spLocks noGrp="1"/>
          </p:cNvSpPr>
          <p:nvPr>
            <p:ph type="body" sz="quarter" idx="36" hasCustomPrompt="1"/>
          </p:nvPr>
        </p:nvSpPr>
        <p:spPr>
          <a:xfrm>
            <a:off x="10117295" y="5885448"/>
            <a:ext cx="1744370" cy="169277"/>
          </a:xfrm>
        </p:spPr>
        <p:txBody>
          <a:bodyPr wrap="square" anchor="b" anchorCtr="1">
            <a:spAutoFit/>
          </a:bodyPr>
          <a:lstStyle>
            <a:lvl1pPr algn="ctr">
              <a:lnSpc>
                <a:spcPct val="90000"/>
              </a:lnSpc>
              <a:spcBef>
                <a:spcPts val="1200"/>
              </a:spcBef>
              <a:defRPr sz="1200" baseline="0">
                <a:solidFill>
                  <a:schemeClr val="bg1"/>
                </a:solidFill>
                <a:latin typeface="+mn-lt"/>
              </a:defRPr>
            </a:lvl1pPr>
          </a:lstStyle>
          <a:p>
            <a:pPr lvl="0"/>
            <a:r>
              <a:rPr lang="en-US" dirty="0"/>
              <a:t>Click to add text</a:t>
            </a:r>
          </a:p>
        </p:txBody>
      </p:sp>
      <p:sp>
        <p:nvSpPr>
          <p:cNvPr id="17" name="Text Placeholder 65"/>
          <p:cNvSpPr>
            <a:spLocks noGrp="1"/>
          </p:cNvSpPr>
          <p:nvPr>
            <p:ph type="body" sz="quarter" idx="37" hasCustomPrompt="1"/>
          </p:nvPr>
        </p:nvSpPr>
        <p:spPr>
          <a:xfrm>
            <a:off x="10117295" y="3810599"/>
            <a:ext cx="1744370" cy="169277"/>
          </a:xfrm>
        </p:spPr>
        <p:txBody>
          <a:bodyPr wrap="square" anchor="ctr" anchorCtr="1">
            <a:spAutoFit/>
          </a:bodyPr>
          <a:lstStyle>
            <a:lvl1pPr algn="ctr">
              <a:lnSpc>
                <a:spcPct val="90000"/>
              </a:lnSpc>
              <a:spcBef>
                <a:spcPts val="1200"/>
              </a:spcBef>
              <a:defRPr sz="1200" baseline="0">
                <a:solidFill>
                  <a:schemeClr val="bg1"/>
                </a:solidFill>
                <a:latin typeface="+mn-lt"/>
              </a:defRPr>
            </a:lvl1pPr>
          </a:lstStyle>
          <a:p>
            <a:pPr lvl="0"/>
            <a:r>
              <a:rPr lang="en-US" dirty="0"/>
              <a:t>Click to add text</a:t>
            </a:r>
          </a:p>
        </p:txBody>
      </p:sp>
      <p:sp>
        <p:nvSpPr>
          <p:cNvPr id="18" name="Text Placeholder 3"/>
          <p:cNvSpPr>
            <a:spLocks noGrp="1"/>
          </p:cNvSpPr>
          <p:nvPr>
            <p:ph type="body" sz="quarter" idx="15" hasCustomPrompt="1"/>
          </p:nvPr>
        </p:nvSpPr>
        <p:spPr>
          <a:xfrm>
            <a:off x="53859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21" name="TextBox 20"/>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77518838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6 Images Opt 4">
    <p:bg>
      <p:bgPr>
        <a:solidFill>
          <a:srgbClr val="000000"/>
        </a:solidFill>
        <a:effectLst/>
      </p:bgPr>
    </p:bg>
    <p:spTree>
      <p:nvGrpSpPr>
        <p:cNvPr id="1" name=""/>
        <p:cNvGrpSpPr/>
        <p:nvPr/>
      </p:nvGrpSpPr>
      <p:grpSpPr>
        <a:xfrm>
          <a:off x="0" y="0"/>
          <a:ext cx="0" cy="0"/>
          <a:chOff x="0" y="0"/>
          <a:chExt cx="0" cy="0"/>
        </a:xfrm>
      </p:grpSpPr>
      <p:sp>
        <p:nvSpPr>
          <p:cNvPr id="17" name="Picture Placeholder 8"/>
          <p:cNvSpPr>
            <a:spLocks noGrp="1"/>
          </p:cNvSpPr>
          <p:nvPr>
            <p:ph type="pic" sz="quarter" idx="42"/>
          </p:nvPr>
        </p:nvSpPr>
        <p:spPr>
          <a:xfrm>
            <a:off x="3841169" y="1714945"/>
            <a:ext cx="2588153" cy="2077421"/>
          </a:xfrm>
        </p:spPr>
        <p:txBody>
          <a:bodyPr/>
          <a:lstStyle/>
          <a:p>
            <a:r>
              <a:rPr lang="en-US"/>
              <a:t>Click icon to add picture</a:t>
            </a:r>
          </a:p>
        </p:txBody>
      </p:sp>
      <p:sp>
        <p:nvSpPr>
          <p:cNvPr id="2" name="Title 1"/>
          <p:cNvSpPr>
            <a:spLocks noGrp="1"/>
          </p:cNvSpPr>
          <p:nvPr>
            <p:ph type="title"/>
          </p:nvPr>
        </p:nvSpPr>
        <p:spPr>
          <a:xfrm>
            <a:off x="538272" y="544513"/>
            <a:ext cx="11327913"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Placeholder 65"/>
          <p:cNvSpPr>
            <a:spLocks noGrp="1"/>
          </p:cNvSpPr>
          <p:nvPr>
            <p:ph type="body" sz="quarter" idx="17" hasCustomPrompt="1"/>
          </p:nvPr>
        </p:nvSpPr>
        <p:spPr>
          <a:xfrm>
            <a:off x="582322" y="2654909"/>
            <a:ext cx="3179724" cy="197490"/>
          </a:xfrm>
        </p:spPr>
        <p:txBody>
          <a:bodyPr wrap="square" anchor="ctr"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77" name="Text Placeholder 65"/>
          <p:cNvSpPr>
            <a:spLocks noGrp="1"/>
          </p:cNvSpPr>
          <p:nvPr>
            <p:ph type="body" sz="quarter" idx="36" hasCustomPrompt="1"/>
          </p:nvPr>
        </p:nvSpPr>
        <p:spPr>
          <a:xfrm>
            <a:off x="582323" y="4859149"/>
            <a:ext cx="3179724" cy="197490"/>
          </a:xfrm>
        </p:spPr>
        <p:txBody>
          <a:bodyPr wrap="square" anchor="ctr"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20"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22" name="Text Placeholder 3"/>
          <p:cNvSpPr>
            <a:spLocks noGrp="1"/>
          </p:cNvSpPr>
          <p:nvPr>
            <p:ph type="body" sz="quarter" idx="15" hasCustomPrompt="1"/>
          </p:nvPr>
        </p:nvSpPr>
        <p:spPr>
          <a:xfrm>
            <a:off x="53859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8" name="Picture Placeholder 8"/>
          <p:cNvSpPr>
            <a:spLocks noGrp="1"/>
          </p:cNvSpPr>
          <p:nvPr>
            <p:ph type="pic" sz="quarter" idx="43"/>
          </p:nvPr>
        </p:nvSpPr>
        <p:spPr>
          <a:xfrm>
            <a:off x="6559601" y="1714945"/>
            <a:ext cx="2588153" cy="2077421"/>
          </a:xfrm>
        </p:spPr>
        <p:txBody>
          <a:bodyPr/>
          <a:lstStyle/>
          <a:p>
            <a:r>
              <a:rPr lang="en-US"/>
              <a:t>Click icon to add picture</a:t>
            </a:r>
          </a:p>
        </p:txBody>
      </p:sp>
      <p:sp>
        <p:nvSpPr>
          <p:cNvPr id="19" name="Picture Placeholder 8"/>
          <p:cNvSpPr>
            <a:spLocks noGrp="1"/>
          </p:cNvSpPr>
          <p:nvPr>
            <p:ph type="pic" sz="quarter" idx="44"/>
          </p:nvPr>
        </p:nvSpPr>
        <p:spPr>
          <a:xfrm>
            <a:off x="9278032" y="1714945"/>
            <a:ext cx="2588153" cy="2077421"/>
          </a:xfrm>
        </p:spPr>
        <p:txBody>
          <a:bodyPr/>
          <a:lstStyle/>
          <a:p>
            <a:r>
              <a:rPr lang="en-US"/>
              <a:t>Click icon to add picture</a:t>
            </a:r>
          </a:p>
        </p:txBody>
      </p:sp>
      <p:sp>
        <p:nvSpPr>
          <p:cNvPr id="25" name="Picture Placeholder 8"/>
          <p:cNvSpPr>
            <a:spLocks noGrp="1"/>
          </p:cNvSpPr>
          <p:nvPr>
            <p:ph type="pic" sz="quarter" idx="45"/>
          </p:nvPr>
        </p:nvSpPr>
        <p:spPr>
          <a:xfrm>
            <a:off x="3841169" y="3919185"/>
            <a:ext cx="2588153" cy="2077421"/>
          </a:xfrm>
        </p:spPr>
        <p:txBody>
          <a:bodyPr/>
          <a:lstStyle/>
          <a:p>
            <a:r>
              <a:rPr lang="en-US"/>
              <a:t>Click icon to add picture</a:t>
            </a:r>
          </a:p>
        </p:txBody>
      </p:sp>
      <p:sp>
        <p:nvSpPr>
          <p:cNvPr id="26" name="Picture Placeholder 8"/>
          <p:cNvSpPr>
            <a:spLocks noGrp="1"/>
          </p:cNvSpPr>
          <p:nvPr>
            <p:ph type="pic" sz="quarter" idx="46"/>
          </p:nvPr>
        </p:nvSpPr>
        <p:spPr>
          <a:xfrm>
            <a:off x="6559601" y="3919185"/>
            <a:ext cx="2588153" cy="2077421"/>
          </a:xfrm>
        </p:spPr>
        <p:txBody>
          <a:bodyPr/>
          <a:lstStyle/>
          <a:p>
            <a:r>
              <a:rPr lang="en-US"/>
              <a:t>Click icon to add picture</a:t>
            </a:r>
          </a:p>
        </p:txBody>
      </p:sp>
      <p:sp>
        <p:nvSpPr>
          <p:cNvPr id="27" name="Picture Placeholder 8"/>
          <p:cNvSpPr>
            <a:spLocks noGrp="1"/>
          </p:cNvSpPr>
          <p:nvPr>
            <p:ph type="pic" sz="quarter" idx="47"/>
          </p:nvPr>
        </p:nvSpPr>
        <p:spPr>
          <a:xfrm>
            <a:off x="9278032" y="3919185"/>
            <a:ext cx="2588153" cy="2077421"/>
          </a:xfrm>
        </p:spPr>
        <p:txBody>
          <a:bodyPr/>
          <a:lstStyle/>
          <a:p>
            <a:r>
              <a:rPr lang="en-US"/>
              <a:t>Click icon to add picture</a:t>
            </a:r>
          </a:p>
        </p:txBody>
      </p:sp>
      <p:sp>
        <p:nvSpPr>
          <p:cNvPr id="21" name="TextBox 20"/>
          <p:cNvSpPr txBox="1"/>
          <p:nvPr userDrawn="1"/>
        </p:nvSpPr>
        <p:spPr>
          <a:xfrm>
            <a:off x="3648952" y="651510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376304669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6 Images Opt 5">
    <p:bg>
      <p:bgPr>
        <a:solidFill>
          <a:srgbClr val="000000"/>
        </a:solidFill>
        <a:effectLst/>
      </p:bgPr>
    </p:bg>
    <p:spTree>
      <p:nvGrpSpPr>
        <p:cNvPr id="1" name=""/>
        <p:cNvGrpSpPr/>
        <p:nvPr/>
      </p:nvGrpSpPr>
      <p:grpSpPr>
        <a:xfrm>
          <a:off x="0" y="0"/>
          <a:ext cx="0" cy="0"/>
          <a:chOff x="0" y="0"/>
          <a:chExt cx="0" cy="0"/>
        </a:xfrm>
      </p:grpSpPr>
      <p:sp>
        <p:nvSpPr>
          <p:cNvPr id="14" name="Picture Placeholder 8"/>
          <p:cNvSpPr>
            <a:spLocks noGrp="1"/>
          </p:cNvSpPr>
          <p:nvPr>
            <p:ph type="pic" sz="quarter" idx="39"/>
          </p:nvPr>
        </p:nvSpPr>
        <p:spPr>
          <a:xfrm>
            <a:off x="538271" y="1729667"/>
            <a:ext cx="1791618" cy="4324305"/>
          </a:xfrm>
        </p:spPr>
        <p:txBody>
          <a:bodyPr/>
          <a:lstStyle/>
          <a:p>
            <a:r>
              <a:rPr lang="en-US"/>
              <a:t>Click icon to add picture</a:t>
            </a:r>
          </a:p>
        </p:txBody>
      </p:sp>
      <p:sp>
        <p:nvSpPr>
          <p:cNvPr id="23" name="Picture Placeholder 8"/>
          <p:cNvSpPr>
            <a:spLocks noGrp="1"/>
          </p:cNvSpPr>
          <p:nvPr>
            <p:ph type="pic" sz="quarter" idx="44"/>
          </p:nvPr>
        </p:nvSpPr>
        <p:spPr>
          <a:xfrm>
            <a:off x="8146397" y="1729667"/>
            <a:ext cx="1791618" cy="4324305"/>
          </a:xfrm>
        </p:spPr>
        <p:txBody>
          <a:bodyPr/>
          <a:lstStyle/>
          <a:p>
            <a:r>
              <a:rPr lang="en-US"/>
              <a:t>Click icon to add picture</a:t>
            </a:r>
          </a:p>
        </p:txBody>
      </p:sp>
      <p:sp>
        <p:nvSpPr>
          <p:cNvPr id="2" name="Title 1"/>
          <p:cNvSpPr>
            <a:spLocks noGrp="1"/>
          </p:cNvSpPr>
          <p:nvPr>
            <p:ph type="title"/>
          </p:nvPr>
        </p:nvSpPr>
        <p:spPr>
          <a:xfrm>
            <a:off x="538272" y="548640"/>
            <a:ext cx="11301773"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8" name="Text Placeholder 3"/>
          <p:cNvSpPr>
            <a:spLocks noGrp="1"/>
          </p:cNvSpPr>
          <p:nvPr>
            <p:ph type="body" sz="quarter" idx="15" hasCustomPrompt="1"/>
          </p:nvPr>
        </p:nvSpPr>
        <p:spPr>
          <a:xfrm>
            <a:off x="53859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9" name="Picture Placeholder 8"/>
          <p:cNvSpPr>
            <a:spLocks noGrp="1"/>
          </p:cNvSpPr>
          <p:nvPr>
            <p:ph type="pic" sz="quarter" idx="40"/>
          </p:nvPr>
        </p:nvSpPr>
        <p:spPr>
          <a:xfrm>
            <a:off x="2440302" y="1729667"/>
            <a:ext cx="1791618" cy="4324305"/>
          </a:xfrm>
        </p:spPr>
        <p:txBody>
          <a:bodyPr/>
          <a:lstStyle/>
          <a:p>
            <a:r>
              <a:rPr lang="en-US"/>
              <a:t>Click icon to add picture</a:t>
            </a:r>
            <a:endParaRPr lang="en-US" dirty="0"/>
          </a:p>
        </p:txBody>
      </p:sp>
      <p:sp>
        <p:nvSpPr>
          <p:cNvPr id="20" name="Picture Placeholder 8"/>
          <p:cNvSpPr>
            <a:spLocks noGrp="1"/>
          </p:cNvSpPr>
          <p:nvPr>
            <p:ph type="pic" sz="quarter" idx="41"/>
          </p:nvPr>
        </p:nvSpPr>
        <p:spPr>
          <a:xfrm>
            <a:off x="4342334" y="1729667"/>
            <a:ext cx="1791618" cy="4324305"/>
          </a:xfrm>
        </p:spPr>
        <p:txBody>
          <a:bodyPr/>
          <a:lstStyle/>
          <a:p>
            <a:r>
              <a:rPr lang="en-US"/>
              <a:t>Click icon to add picture</a:t>
            </a:r>
          </a:p>
        </p:txBody>
      </p:sp>
      <p:sp>
        <p:nvSpPr>
          <p:cNvPr id="21" name="Picture Placeholder 8"/>
          <p:cNvSpPr>
            <a:spLocks noGrp="1"/>
          </p:cNvSpPr>
          <p:nvPr>
            <p:ph type="pic" sz="quarter" idx="42"/>
          </p:nvPr>
        </p:nvSpPr>
        <p:spPr>
          <a:xfrm>
            <a:off x="6244365" y="1729667"/>
            <a:ext cx="1791618" cy="4324305"/>
          </a:xfrm>
        </p:spPr>
        <p:txBody>
          <a:bodyPr/>
          <a:lstStyle/>
          <a:p>
            <a:r>
              <a:rPr lang="en-US"/>
              <a:t>Click icon to add picture</a:t>
            </a:r>
          </a:p>
        </p:txBody>
      </p:sp>
      <p:sp>
        <p:nvSpPr>
          <p:cNvPr id="22" name="Picture Placeholder 8"/>
          <p:cNvSpPr>
            <a:spLocks noGrp="1"/>
          </p:cNvSpPr>
          <p:nvPr>
            <p:ph type="pic" sz="quarter" idx="43"/>
          </p:nvPr>
        </p:nvSpPr>
        <p:spPr>
          <a:xfrm>
            <a:off x="10048426" y="1729667"/>
            <a:ext cx="1791618" cy="4324305"/>
          </a:xfrm>
        </p:spPr>
        <p:txBody>
          <a:bodyPr/>
          <a:lstStyle/>
          <a:p>
            <a:r>
              <a:rPr lang="en-US"/>
              <a:t>Click icon to add picture</a:t>
            </a:r>
          </a:p>
        </p:txBody>
      </p:sp>
      <p:sp>
        <p:nvSpPr>
          <p:cNvPr id="16" name="TextBox 15"/>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235743601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7 images Opt 1">
    <p:bg>
      <p:bgPr>
        <a:solidFill>
          <a:srgbClr val="000000"/>
        </a:solidFill>
        <a:effectLst/>
      </p:bgPr>
    </p:bg>
    <p:spTree>
      <p:nvGrpSpPr>
        <p:cNvPr id="1" name=""/>
        <p:cNvGrpSpPr/>
        <p:nvPr/>
      </p:nvGrpSpPr>
      <p:grpSpPr>
        <a:xfrm>
          <a:off x="0" y="0"/>
          <a:ext cx="0" cy="0"/>
          <a:chOff x="0" y="0"/>
          <a:chExt cx="0" cy="0"/>
        </a:xfrm>
      </p:grpSpPr>
      <p:sp>
        <p:nvSpPr>
          <p:cNvPr id="26" name="Picture Placeholder 8"/>
          <p:cNvSpPr>
            <a:spLocks noGrp="1"/>
          </p:cNvSpPr>
          <p:nvPr>
            <p:ph type="pic" sz="quarter" idx="45"/>
          </p:nvPr>
        </p:nvSpPr>
        <p:spPr>
          <a:xfrm>
            <a:off x="538270" y="4219721"/>
            <a:ext cx="11301774" cy="1828799"/>
          </a:xfrm>
        </p:spPr>
        <p:txBody>
          <a:bodyPr/>
          <a:lstStyle/>
          <a:p>
            <a:r>
              <a:rPr lang="en-US"/>
              <a:t>Click icon to add picture</a:t>
            </a:r>
          </a:p>
        </p:txBody>
      </p:sp>
      <p:sp>
        <p:nvSpPr>
          <p:cNvPr id="20" name="Picture Placeholder 8"/>
          <p:cNvSpPr>
            <a:spLocks noGrp="1"/>
          </p:cNvSpPr>
          <p:nvPr>
            <p:ph type="pic" sz="quarter" idx="39"/>
          </p:nvPr>
        </p:nvSpPr>
        <p:spPr>
          <a:xfrm>
            <a:off x="538271" y="1729668"/>
            <a:ext cx="1800971" cy="2308933"/>
          </a:xfrm>
        </p:spPr>
        <p:txBody>
          <a:bodyPr/>
          <a:lstStyle/>
          <a:p>
            <a:r>
              <a:rPr lang="en-US"/>
              <a:t>Click icon to add picture</a:t>
            </a:r>
          </a:p>
        </p:txBody>
      </p:sp>
      <p:sp>
        <p:nvSpPr>
          <p:cNvPr id="2" name="Title 1"/>
          <p:cNvSpPr>
            <a:spLocks noGrp="1"/>
          </p:cNvSpPr>
          <p:nvPr>
            <p:ph type="title"/>
          </p:nvPr>
        </p:nvSpPr>
        <p:spPr>
          <a:xfrm>
            <a:off x="538272" y="548640"/>
            <a:ext cx="11301773"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9" name="Text Placeholder 3"/>
          <p:cNvSpPr>
            <a:spLocks noGrp="1"/>
          </p:cNvSpPr>
          <p:nvPr>
            <p:ph type="body" sz="quarter" idx="15" hasCustomPrompt="1"/>
          </p:nvPr>
        </p:nvSpPr>
        <p:spPr>
          <a:xfrm>
            <a:off x="538272"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21" name="Picture Placeholder 8"/>
          <p:cNvSpPr>
            <a:spLocks noGrp="1"/>
          </p:cNvSpPr>
          <p:nvPr>
            <p:ph type="pic" sz="quarter" idx="40"/>
          </p:nvPr>
        </p:nvSpPr>
        <p:spPr>
          <a:xfrm>
            <a:off x="2438432" y="1729668"/>
            <a:ext cx="1800971" cy="2308933"/>
          </a:xfrm>
        </p:spPr>
        <p:txBody>
          <a:bodyPr/>
          <a:lstStyle/>
          <a:p>
            <a:r>
              <a:rPr lang="en-US"/>
              <a:t>Click icon to add picture</a:t>
            </a:r>
          </a:p>
        </p:txBody>
      </p:sp>
      <p:sp>
        <p:nvSpPr>
          <p:cNvPr id="22" name="Picture Placeholder 8"/>
          <p:cNvSpPr>
            <a:spLocks noGrp="1"/>
          </p:cNvSpPr>
          <p:nvPr>
            <p:ph type="pic" sz="quarter" idx="41"/>
          </p:nvPr>
        </p:nvSpPr>
        <p:spPr>
          <a:xfrm>
            <a:off x="4338593" y="1729668"/>
            <a:ext cx="1800971" cy="2308933"/>
          </a:xfrm>
        </p:spPr>
        <p:txBody>
          <a:bodyPr/>
          <a:lstStyle/>
          <a:p>
            <a:r>
              <a:rPr lang="en-US"/>
              <a:t>Click icon to add picture</a:t>
            </a:r>
          </a:p>
        </p:txBody>
      </p:sp>
      <p:sp>
        <p:nvSpPr>
          <p:cNvPr id="23" name="Picture Placeholder 8"/>
          <p:cNvSpPr>
            <a:spLocks noGrp="1"/>
          </p:cNvSpPr>
          <p:nvPr>
            <p:ph type="pic" sz="quarter" idx="42"/>
          </p:nvPr>
        </p:nvSpPr>
        <p:spPr>
          <a:xfrm>
            <a:off x="6238753" y="1729668"/>
            <a:ext cx="1800971" cy="2308933"/>
          </a:xfrm>
        </p:spPr>
        <p:txBody>
          <a:bodyPr/>
          <a:lstStyle/>
          <a:p>
            <a:r>
              <a:rPr lang="en-US"/>
              <a:t>Click icon to add picture</a:t>
            </a:r>
          </a:p>
        </p:txBody>
      </p:sp>
      <p:sp>
        <p:nvSpPr>
          <p:cNvPr id="24" name="Picture Placeholder 8"/>
          <p:cNvSpPr>
            <a:spLocks noGrp="1"/>
          </p:cNvSpPr>
          <p:nvPr>
            <p:ph type="pic" sz="quarter" idx="43"/>
          </p:nvPr>
        </p:nvSpPr>
        <p:spPr>
          <a:xfrm>
            <a:off x="8138914" y="1729668"/>
            <a:ext cx="1800971" cy="2308933"/>
          </a:xfrm>
        </p:spPr>
        <p:txBody>
          <a:bodyPr/>
          <a:lstStyle/>
          <a:p>
            <a:r>
              <a:rPr lang="en-US"/>
              <a:t>Click icon to add picture</a:t>
            </a:r>
            <a:endParaRPr lang="en-US" dirty="0"/>
          </a:p>
        </p:txBody>
      </p:sp>
      <p:sp>
        <p:nvSpPr>
          <p:cNvPr id="25" name="Picture Placeholder 8"/>
          <p:cNvSpPr>
            <a:spLocks noGrp="1"/>
          </p:cNvSpPr>
          <p:nvPr>
            <p:ph type="pic" sz="quarter" idx="44"/>
          </p:nvPr>
        </p:nvSpPr>
        <p:spPr>
          <a:xfrm>
            <a:off x="10039073" y="1729668"/>
            <a:ext cx="1800971" cy="2308933"/>
          </a:xfrm>
        </p:spPr>
        <p:txBody>
          <a:bodyPr/>
          <a:lstStyle/>
          <a:p>
            <a:r>
              <a:rPr lang="en-US"/>
              <a:t>Click icon to add picture</a:t>
            </a:r>
          </a:p>
        </p:txBody>
      </p:sp>
      <p:sp>
        <p:nvSpPr>
          <p:cNvPr id="16" name="TextBox 15"/>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5419197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7 Images Opt 2">
    <p:bg>
      <p:bgPr>
        <a:solidFill>
          <a:srgbClr val="000000"/>
        </a:solidFill>
        <a:effectLst/>
      </p:bgPr>
    </p:bg>
    <p:spTree>
      <p:nvGrpSpPr>
        <p:cNvPr id="1" name=""/>
        <p:cNvGrpSpPr/>
        <p:nvPr/>
      </p:nvGrpSpPr>
      <p:grpSpPr>
        <a:xfrm>
          <a:off x="0" y="0"/>
          <a:ext cx="0" cy="0"/>
          <a:chOff x="0" y="0"/>
          <a:chExt cx="0" cy="0"/>
        </a:xfrm>
      </p:grpSpPr>
      <p:sp>
        <p:nvSpPr>
          <p:cNvPr id="19" name="Picture Placeholder 8"/>
          <p:cNvSpPr>
            <a:spLocks noGrp="1"/>
          </p:cNvSpPr>
          <p:nvPr>
            <p:ph type="pic" sz="quarter" idx="39"/>
          </p:nvPr>
        </p:nvSpPr>
        <p:spPr>
          <a:xfrm>
            <a:off x="538271" y="1724048"/>
            <a:ext cx="1791618" cy="4324305"/>
          </a:xfrm>
        </p:spPr>
        <p:txBody>
          <a:bodyPr/>
          <a:lstStyle/>
          <a:p>
            <a:r>
              <a:rPr lang="en-US"/>
              <a:t>Click icon to add picture</a:t>
            </a:r>
            <a:endParaRPr lang="en-US" dirty="0"/>
          </a:p>
        </p:txBody>
      </p:sp>
      <p:sp>
        <p:nvSpPr>
          <p:cNvPr id="24" name="Picture Placeholder 8"/>
          <p:cNvSpPr>
            <a:spLocks noGrp="1"/>
          </p:cNvSpPr>
          <p:nvPr>
            <p:ph type="pic" sz="quarter" idx="44"/>
          </p:nvPr>
        </p:nvSpPr>
        <p:spPr>
          <a:xfrm>
            <a:off x="10048426" y="1724048"/>
            <a:ext cx="1791618" cy="2162153"/>
          </a:xfrm>
        </p:spPr>
        <p:txBody>
          <a:bodyPr/>
          <a:lstStyle/>
          <a:p>
            <a:r>
              <a:rPr lang="en-US"/>
              <a:t>Click icon to add picture</a:t>
            </a:r>
          </a:p>
        </p:txBody>
      </p:sp>
      <p:sp>
        <p:nvSpPr>
          <p:cNvPr id="2" name="Title 1"/>
          <p:cNvSpPr>
            <a:spLocks noGrp="1"/>
          </p:cNvSpPr>
          <p:nvPr>
            <p:ph type="title"/>
          </p:nvPr>
        </p:nvSpPr>
        <p:spPr>
          <a:xfrm>
            <a:off x="538272" y="548640"/>
            <a:ext cx="11301773"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8" name="Text Placeholder 3"/>
          <p:cNvSpPr>
            <a:spLocks noGrp="1"/>
          </p:cNvSpPr>
          <p:nvPr>
            <p:ph type="body" sz="quarter" idx="15" hasCustomPrompt="1"/>
          </p:nvPr>
        </p:nvSpPr>
        <p:spPr>
          <a:xfrm>
            <a:off x="53859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20" name="Picture Placeholder 8"/>
          <p:cNvSpPr>
            <a:spLocks noGrp="1"/>
          </p:cNvSpPr>
          <p:nvPr>
            <p:ph type="pic" sz="quarter" idx="40"/>
          </p:nvPr>
        </p:nvSpPr>
        <p:spPr>
          <a:xfrm>
            <a:off x="2440302" y="1724048"/>
            <a:ext cx="1791618" cy="4324305"/>
          </a:xfrm>
        </p:spPr>
        <p:txBody>
          <a:bodyPr/>
          <a:lstStyle/>
          <a:p>
            <a:r>
              <a:rPr lang="en-US"/>
              <a:t>Click icon to add picture</a:t>
            </a:r>
          </a:p>
        </p:txBody>
      </p:sp>
      <p:sp>
        <p:nvSpPr>
          <p:cNvPr id="21" name="Picture Placeholder 8"/>
          <p:cNvSpPr>
            <a:spLocks noGrp="1"/>
          </p:cNvSpPr>
          <p:nvPr>
            <p:ph type="pic" sz="quarter" idx="41"/>
          </p:nvPr>
        </p:nvSpPr>
        <p:spPr>
          <a:xfrm>
            <a:off x="4342334" y="1724048"/>
            <a:ext cx="1791618" cy="4324305"/>
          </a:xfrm>
        </p:spPr>
        <p:txBody>
          <a:bodyPr/>
          <a:lstStyle/>
          <a:p>
            <a:r>
              <a:rPr lang="en-US"/>
              <a:t>Click icon to add picture</a:t>
            </a:r>
          </a:p>
        </p:txBody>
      </p:sp>
      <p:sp>
        <p:nvSpPr>
          <p:cNvPr id="22" name="Picture Placeholder 8"/>
          <p:cNvSpPr>
            <a:spLocks noGrp="1"/>
          </p:cNvSpPr>
          <p:nvPr>
            <p:ph type="pic" sz="quarter" idx="42"/>
          </p:nvPr>
        </p:nvSpPr>
        <p:spPr>
          <a:xfrm>
            <a:off x="6244365" y="1724048"/>
            <a:ext cx="1791618" cy="4324305"/>
          </a:xfrm>
        </p:spPr>
        <p:txBody>
          <a:bodyPr/>
          <a:lstStyle/>
          <a:p>
            <a:r>
              <a:rPr lang="en-US"/>
              <a:t>Click icon to add picture</a:t>
            </a:r>
          </a:p>
        </p:txBody>
      </p:sp>
      <p:sp>
        <p:nvSpPr>
          <p:cNvPr id="23" name="Picture Placeholder 8"/>
          <p:cNvSpPr>
            <a:spLocks noGrp="1"/>
          </p:cNvSpPr>
          <p:nvPr>
            <p:ph type="pic" sz="quarter" idx="43"/>
          </p:nvPr>
        </p:nvSpPr>
        <p:spPr>
          <a:xfrm>
            <a:off x="8146397" y="1724048"/>
            <a:ext cx="1791618" cy="4324305"/>
          </a:xfrm>
        </p:spPr>
        <p:txBody>
          <a:bodyPr/>
          <a:lstStyle/>
          <a:p>
            <a:r>
              <a:rPr lang="en-US"/>
              <a:t>Click icon to add picture</a:t>
            </a:r>
          </a:p>
        </p:txBody>
      </p:sp>
      <p:sp>
        <p:nvSpPr>
          <p:cNvPr id="25" name="Picture Placeholder 8"/>
          <p:cNvSpPr>
            <a:spLocks noGrp="1"/>
          </p:cNvSpPr>
          <p:nvPr>
            <p:ph type="pic" sz="quarter" idx="45"/>
          </p:nvPr>
        </p:nvSpPr>
        <p:spPr>
          <a:xfrm>
            <a:off x="10048426" y="3886200"/>
            <a:ext cx="1791618" cy="2162153"/>
          </a:xfrm>
        </p:spPr>
        <p:txBody>
          <a:bodyPr/>
          <a:lstStyle/>
          <a:p>
            <a:r>
              <a:rPr lang="en-US"/>
              <a:t>Click icon to add picture</a:t>
            </a:r>
          </a:p>
        </p:txBody>
      </p:sp>
      <p:sp>
        <p:nvSpPr>
          <p:cNvPr id="16" name="TextBox 15"/>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108850520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8 Images Opt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8591" y="548640"/>
            <a:ext cx="11301454"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2" name="Text Placeholder 11"/>
          <p:cNvSpPr>
            <a:spLocks noGrp="1"/>
          </p:cNvSpPr>
          <p:nvPr>
            <p:ph type="body" sz="quarter" idx="38" hasCustomPrompt="1"/>
          </p:nvPr>
        </p:nvSpPr>
        <p:spPr>
          <a:xfrm rot="16200000">
            <a:off x="1583812" y="2725307"/>
            <a:ext cx="2167128" cy="186199"/>
          </a:xfrm>
        </p:spPr>
        <p:txBody>
          <a:bodyPr anchor="b" anchorCtr="1"/>
          <a:lstStyle>
            <a:lvl1pPr algn="ctr">
              <a:defRPr sz="1200">
                <a:solidFill>
                  <a:srgbClr val="FFFFFF"/>
                </a:solidFill>
              </a:defRPr>
            </a:lvl1pPr>
          </a:lstStyle>
          <a:p>
            <a:pPr lvl="0"/>
            <a:r>
              <a:rPr lang="en-US" dirty="0"/>
              <a:t>Caption</a:t>
            </a:r>
          </a:p>
        </p:txBody>
      </p:sp>
      <p:sp>
        <p:nvSpPr>
          <p:cNvPr id="24" name="Text Placeholder 11"/>
          <p:cNvSpPr>
            <a:spLocks noGrp="1"/>
          </p:cNvSpPr>
          <p:nvPr>
            <p:ph type="body" sz="quarter" idx="39" hasCustomPrompt="1"/>
          </p:nvPr>
        </p:nvSpPr>
        <p:spPr>
          <a:xfrm rot="16200000">
            <a:off x="1583812" y="4919337"/>
            <a:ext cx="2167128" cy="186199"/>
          </a:xfrm>
        </p:spPr>
        <p:txBody>
          <a:bodyPr anchor="b" anchorCtr="1"/>
          <a:lstStyle>
            <a:lvl1pPr algn="ctr">
              <a:defRPr sz="1200">
                <a:solidFill>
                  <a:srgbClr val="FFFFFF"/>
                </a:solidFill>
              </a:defRPr>
            </a:lvl1pPr>
          </a:lstStyle>
          <a:p>
            <a:pPr lvl="0"/>
            <a:r>
              <a:rPr lang="en-US" dirty="0"/>
              <a:t>Caption</a:t>
            </a:r>
          </a:p>
        </p:txBody>
      </p:sp>
      <p:sp>
        <p:nvSpPr>
          <p:cNvPr id="22" name="Text Placeholder 3"/>
          <p:cNvSpPr>
            <a:spLocks noGrp="1"/>
          </p:cNvSpPr>
          <p:nvPr>
            <p:ph type="body" sz="quarter" idx="15" hasCustomPrompt="1"/>
          </p:nvPr>
        </p:nvSpPr>
        <p:spPr>
          <a:xfrm>
            <a:off x="53859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25" name="Picture Placeholder 8"/>
          <p:cNvSpPr>
            <a:spLocks noGrp="1"/>
          </p:cNvSpPr>
          <p:nvPr>
            <p:ph type="pic" sz="quarter" idx="40"/>
          </p:nvPr>
        </p:nvSpPr>
        <p:spPr>
          <a:xfrm>
            <a:off x="2830365" y="1735750"/>
            <a:ext cx="2200003" cy="2166220"/>
          </a:xfrm>
        </p:spPr>
        <p:txBody>
          <a:bodyPr/>
          <a:lstStyle/>
          <a:p>
            <a:r>
              <a:rPr lang="en-US"/>
              <a:t>Click icon to add picture</a:t>
            </a:r>
            <a:endParaRPr lang="en-US" dirty="0"/>
          </a:p>
        </p:txBody>
      </p:sp>
      <p:sp>
        <p:nvSpPr>
          <p:cNvPr id="26" name="Picture Placeholder 8"/>
          <p:cNvSpPr>
            <a:spLocks noGrp="1"/>
          </p:cNvSpPr>
          <p:nvPr>
            <p:ph type="pic" sz="quarter" idx="41"/>
          </p:nvPr>
        </p:nvSpPr>
        <p:spPr>
          <a:xfrm>
            <a:off x="5100257" y="1735750"/>
            <a:ext cx="2200003" cy="2166220"/>
          </a:xfrm>
        </p:spPr>
        <p:txBody>
          <a:bodyPr/>
          <a:lstStyle/>
          <a:p>
            <a:r>
              <a:rPr lang="en-US"/>
              <a:t>Click icon to add picture</a:t>
            </a:r>
            <a:endParaRPr lang="en-US" dirty="0"/>
          </a:p>
        </p:txBody>
      </p:sp>
      <p:sp>
        <p:nvSpPr>
          <p:cNvPr id="27" name="Picture Placeholder 8"/>
          <p:cNvSpPr>
            <a:spLocks noGrp="1"/>
          </p:cNvSpPr>
          <p:nvPr>
            <p:ph type="pic" sz="quarter" idx="42"/>
          </p:nvPr>
        </p:nvSpPr>
        <p:spPr>
          <a:xfrm>
            <a:off x="7370150" y="1735750"/>
            <a:ext cx="2200003" cy="2166220"/>
          </a:xfrm>
        </p:spPr>
        <p:txBody>
          <a:bodyPr/>
          <a:lstStyle/>
          <a:p>
            <a:r>
              <a:rPr lang="en-US"/>
              <a:t>Click icon to add picture</a:t>
            </a:r>
            <a:endParaRPr lang="en-US" dirty="0"/>
          </a:p>
        </p:txBody>
      </p:sp>
      <p:sp>
        <p:nvSpPr>
          <p:cNvPr id="28" name="Picture Placeholder 8"/>
          <p:cNvSpPr>
            <a:spLocks noGrp="1"/>
          </p:cNvSpPr>
          <p:nvPr>
            <p:ph type="pic" sz="quarter" idx="43"/>
          </p:nvPr>
        </p:nvSpPr>
        <p:spPr>
          <a:xfrm>
            <a:off x="9640041" y="1735750"/>
            <a:ext cx="2200003" cy="2166220"/>
          </a:xfrm>
        </p:spPr>
        <p:txBody>
          <a:bodyPr/>
          <a:lstStyle/>
          <a:p>
            <a:r>
              <a:rPr lang="en-US"/>
              <a:t>Click icon to add picture</a:t>
            </a:r>
            <a:endParaRPr lang="en-US" dirty="0"/>
          </a:p>
        </p:txBody>
      </p:sp>
      <p:sp>
        <p:nvSpPr>
          <p:cNvPr id="29" name="Picture Placeholder 8"/>
          <p:cNvSpPr>
            <a:spLocks noGrp="1"/>
          </p:cNvSpPr>
          <p:nvPr>
            <p:ph type="pic" sz="quarter" idx="44"/>
          </p:nvPr>
        </p:nvSpPr>
        <p:spPr>
          <a:xfrm>
            <a:off x="2830365" y="3929780"/>
            <a:ext cx="2200003" cy="2166220"/>
          </a:xfrm>
        </p:spPr>
        <p:txBody>
          <a:bodyPr/>
          <a:lstStyle/>
          <a:p>
            <a:r>
              <a:rPr lang="en-US"/>
              <a:t>Click icon to add picture</a:t>
            </a:r>
            <a:endParaRPr lang="en-US" dirty="0"/>
          </a:p>
        </p:txBody>
      </p:sp>
      <p:sp>
        <p:nvSpPr>
          <p:cNvPr id="30" name="Picture Placeholder 8"/>
          <p:cNvSpPr>
            <a:spLocks noGrp="1"/>
          </p:cNvSpPr>
          <p:nvPr>
            <p:ph type="pic" sz="quarter" idx="45"/>
          </p:nvPr>
        </p:nvSpPr>
        <p:spPr>
          <a:xfrm>
            <a:off x="5100257" y="3929780"/>
            <a:ext cx="2200003" cy="2166220"/>
          </a:xfrm>
        </p:spPr>
        <p:txBody>
          <a:bodyPr/>
          <a:lstStyle/>
          <a:p>
            <a:r>
              <a:rPr lang="en-US"/>
              <a:t>Click icon to add picture</a:t>
            </a:r>
            <a:endParaRPr lang="en-US" dirty="0"/>
          </a:p>
        </p:txBody>
      </p:sp>
      <p:sp>
        <p:nvSpPr>
          <p:cNvPr id="31" name="Picture Placeholder 8"/>
          <p:cNvSpPr>
            <a:spLocks noGrp="1"/>
          </p:cNvSpPr>
          <p:nvPr>
            <p:ph type="pic" sz="quarter" idx="46"/>
          </p:nvPr>
        </p:nvSpPr>
        <p:spPr>
          <a:xfrm>
            <a:off x="7370150" y="3929780"/>
            <a:ext cx="2200003" cy="2166220"/>
          </a:xfrm>
        </p:spPr>
        <p:txBody>
          <a:bodyPr/>
          <a:lstStyle/>
          <a:p>
            <a:r>
              <a:rPr lang="en-US"/>
              <a:t>Click icon to add picture</a:t>
            </a:r>
            <a:endParaRPr lang="en-US" dirty="0"/>
          </a:p>
        </p:txBody>
      </p:sp>
      <p:sp>
        <p:nvSpPr>
          <p:cNvPr id="32" name="Picture Placeholder 8"/>
          <p:cNvSpPr>
            <a:spLocks noGrp="1"/>
          </p:cNvSpPr>
          <p:nvPr>
            <p:ph type="pic" sz="quarter" idx="47"/>
          </p:nvPr>
        </p:nvSpPr>
        <p:spPr>
          <a:xfrm>
            <a:off x="9640041" y="3929780"/>
            <a:ext cx="2200003" cy="2166220"/>
          </a:xfrm>
        </p:spPr>
        <p:txBody>
          <a:bodyPr/>
          <a:lstStyle/>
          <a:p>
            <a:r>
              <a:rPr lang="en-US"/>
              <a:t>Click icon to add picture</a:t>
            </a:r>
            <a:endParaRPr lang="en-US" dirty="0"/>
          </a:p>
        </p:txBody>
      </p:sp>
      <p:sp>
        <p:nvSpPr>
          <p:cNvPr id="19" name="TextBox 18"/>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391812260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1_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4135" y="1613535"/>
            <a:ext cx="10191882" cy="2624288"/>
          </a:xfrm>
        </p:spPr>
        <p:txBody>
          <a:bodyPr anchor="t"/>
          <a:lstStyle>
            <a:lvl1pPr algn="l">
              <a:defRPr sz="5400" b="0" cap="none" spc="0" baseline="0">
                <a:solidFill>
                  <a:schemeClr val="tx2"/>
                </a:solidFill>
              </a:defRPr>
            </a:lvl1pPr>
          </a:lstStyle>
          <a:p>
            <a:r>
              <a:rPr lang="en-US" dirty="0"/>
              <a:t>Click to add divider title</a:t>
            </a:r>
            <a:br>
              <a:rPr lang="en-US" dirty="0"/>
            </a:br>
            <a:r>
              <a:rPr lang="en-US" dirty="0"/>
              <a:t>two lines maximum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41244" y="6218339"/>
            <a:ext cx="456512" cy="456393"/>
          </a:xfrm>
          <a:prstGeom prst="rect">
            <a:avLst/>
          </a:prstGeom>
        </p:spPr>
      </p:pic>
    </p:spTree>
    <p:extLst>
      <p:ext uri="{BB962C8B-B14F-4D97-AF65-F5344CB8AC3E}">
        <p14:creationId xmlns:p14="http://schemas.microsoft.com/office/powerpoint/2010/main" val="35583236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39" y="1536192"/>
            <a:ext cx="11077834" cy="1508760"/>
          </a:xfrm>
        </p:spPr>
        <p:txBody>
          <a:bodyPr/>
          <a:lstStyle>
            <a:lvl1pPr>
              <a:defRPr sz="5400" baseline="0">
                <a:solidFill>
                  <a:schemeClr val="bg1"/>
                </a:solidFill>
              </a:defRPr>
            </a:lvl1pPr>
          </a:lstStyle>
          <a:p>
            <a:r>
              <a:rPr lang="en-US" dirty="0"/>
              <a:t>Click to add divider title</a:t>
            </a:r>
            <a:br>
              <a:rPr lang="en-US" dirty="0"/>
            </a:br>
            <a:r>
              <a:rPr lang="en-US" dirty="0"/>
              <a:t>two lines maximum</a:t>
            </a:r>
          </a:p>
        </p:txBody>
      </p:sp>
      <p:sp>
        <p:nvSpPr>
          <p:cNvPr id="4" name="Footer Placeholder 3"/>
          <p:cNvSpPr>
            <a:spLocks noGrp="1"/>
          </p:cNvSpPr>
          <p:nvPr>
            <p:ph type="ftr" sz="quarter" idx="11"/>
          </p:nvPr>
        </p:nvSpPr>
        <p:spPr>
          <a:xfrm>
            <a:off x="6172390" y="6355080"/>
            <a:ext cx="5347229" cy="320040"/>
          </a:xfrm>
          <a:prstGeom prst="rect">
            <a:avLst/>
          </a:prstGeom>
        </p:spPr>
        <p:txBody>
          <a:bodyPr/>
          <a:lstStyle>
            <a:lvl1pPr>
              <a:defRPr>
                <a:solidFill>
                  <a:schemeClr val="bg1"/>
                </a:solidFill>
              </a:defRPr>
            </a:lvl1pPr>
          </a:lstStyle>
          <a:p>
            <a:r>
              <a:rPr lang="en-US"/>
              <a:t>Revolution CT 1.5C is 510(k) cleared, and not approved in all countries. </a:t>
            </a:r>
            <a:endParaRPr lang="en-US" dirty="0"/>
          </a:p>
        </p:txBody>
      </p:sp>
      <p:pic>
        <p:nvPicPr>
          <p:cNvPr id="7"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855426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rgbClr val="46AD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2000" cy="6858000"/>
          </a:xfrm>
          <a:prstGeom prst="rect">
            <a:avLst/>
          </a:prstGeom>
        </p:spPr>
      </p:pic>
      <p:sp>
        <p:nvSpPr>
          <p:cNvPr id="2" name="Title 1"/>
          <p:cNvSpPr>
            <a:spLocks noGrp="1"/>
          </p:cNvSpPr>
          <p:nvPr>
            <p:ph type="title" hasCustomPrompt="1"/>
          </p:nvPr>
        </p:nvSpPr>
        <p:spPr>
          <a:xfrm>
            <a:off x="475490" y="1618488"/>
            <a:ext cx="10190528" cy="2624288"/>
          </a:xfrm>
        </p:spPr>
        <p:txBody>
          <a:bodyPr anchor="t"/>
          <a:lstStyle>
            <a:lvl1pPr algn="l">
              <a:defRPr sz="54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39891" y="6215063"/>
            <a:ext cx="457319" cy="457200"/>
          </a:xfrm>
          <a:prstGeom prst="rect">
            <a:avLst/>
          </a:prstGeom>
        </p:spPr>
      </p:pic>
    </p:spTree>
    <p:extLst>
      <p:ext uri="{BB962C8B-B14F-4D97-AF65-F5344CB8AC3E}">
        <p14:creationId xmlns:p14="http://schemas.microsoft.com/office/powerpoint/2010/main" val="500184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E2441D-778C-4224-9F1F-6DFC9C6D6B7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F9AB66-834F-45DB-B068-6A25C890FA7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470F05-D332-4A15-B1F4-46AB073F9AD5}"/>
              </a:ext>
            </a:extLst>
          </p:cNvPr>
          <p:cNvSpPr>
            <a:spLocks noGrp="1"/>
          </p:cNvSpPr>
          <p:nvPr>
            <p:ph type="dt" sz="half" idx="10"/>
          </p:nvPr>
        </p:nvSpPr>
        <p:spPr/>
        <p:txBody>
          <a:bodyPr/>
          <a:lstStyle/>
          <a:p>
            <a:fld id="{959FEE3D-FC4D-4AAE-A4D9-5EC4CDAEF923}" type="datetimeFigureOut">
              <a:rPr lang="en-US" smtClean="0"/>
              <a:t>5/24/2018</a:t>
            </a:fld>
            <a:endParaRPr lang="en-US"/>
          </a:p>
        </p:txBody>
      </p:sp>
      <p:sp>
        <p:nvSpPr>
          <p:cNvPr id="5" name="Footer Placeholder 4">
            <a:extLst>
              <a:ext uri="{FF2B5EF4-FFF2-40B4-BE49-F238E27FC236}">
                <a16:creationId xmlns:a16="http://schemas.microsoft.com/office/drawing/2014/main" id="{485FEDFB-DC49-4D22-98CE-F9C8048891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4635BF-F398-43CA-9575-AC6F8B59EC7A}"/>
              </a:ext>
            </a:extLst>
          </p:cNvPr>
          <p:cNvSpPr>
            <a:spLocks noGrp="1"/>
          </p:cNvSpPr>
          <p:nvPr>
            <p:ph type="sldNum" sz="quarter" idx="12"/>
          </p:nvPr>
        </p:nvSpPr>
        <p:spPr/>
        <p:txBody>
          <a:bodyPr/>
          <a:lstStyle/>
          <a:p>
            <a:fld id="{07EE7E53-16E8-4A13-9A18-B1431D2D80C1}" type="slidenum">
              <a:rPr lang="en-US" smtClean="0"/>
              <a:t>‹#›</a:t>
            </a:fld>
            <a:endParaRPr lang="en-US"/>
          </a:p>
        </p:txBody>
      </p:sp>
    </p:spTree>
    <p:extLst>
      <p:ext uri="{BB962C8B-B14F-4D97-AF65-F5344CB8AC3E}">
        <p14:creationId xmlns:p14="http://schemas.microsoft.com/office/powerpoint/2010/main" val="119098852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Section Header Orange">
    <p:bg>
      <p:bgPr>
        <a:solidFill>
          <a:srgbClr val="FF982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2000" cy="6858000"/>
          </a:xfrm>
          <a:prstGeom prst="rect">
            <a:avLst/>
          </a:prstGeom>
        </p:spPr>
      </p:pic>
      <p:sp>
        <p:nvSpPr>
          <p:cNvPr id="2" name="Title 1"/>
          <p:cNvSpPr>
            <a:spLocks noGrp="1"/>
          </p:cNvSpPr>
          <p:nvPr>
            <p:ph type="title" hasCustomPrompt="1"/>
          </p:nvPr>
        </p:nvSpPr>
        <p:spPr>
          <a:xfrm>
            <a:off x="475490" y="1618488"/>
            <a:ext cx="10190528" cy="2624288"/>
          </a:xfrm>
        </p:spPr>
        <p:txBody>
          <a:bodyPr anchor="t"/>
          <a:lstStyle>
            <a:lvl1pPr algn="l">
              <a:defRPr sz="54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39891" y="6215063"/>
            <a:ext cx="457319" cy="457200"/>
          </a:xfrm>
          <a:prstGeom prst="rect">
            <a:avLst/>
          </a:prstGeom>
        </p:spPr>
      </p:pic>
    </p:spTree>
    <p:extLst>
      <p:ext uri="{BB962C8B-B14F-4D97-AF65-F5344CB8AC3E}">
        <p14:creationId xmlns:p14="http://schemas.microsoft.com/office/powerpoint/2010/main" val="191957916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rgbClr val="59519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2000" cy="6858000"/>
          </a:xfrm>
          <a:prstGeom prst="rect">
            <a:avLst/>
          </a:prstGeom>
        </p:spPr>
      </p:pic>
      <p:sp>
        <p:nvSpPr>
          <p:cNvPr id="2" name="Title 1"/>
          <p:cNvSpPr>
            <a:spLocks noGrp="1"/>
          </p:cNvSpPr>
          <p:nvPr>
            <p:ph type="title" hasCustomPrompt="1"/>
          </p:nvPr>
        </p:nvSpPr>
        <p:spPr>
          <a:xfrm>
            <a:off x="475490" y="1618488"/>
            <a:ext cx="10190528" cy="2624288"/>
          </a:xfrm>
        </p:spPr>
        <p:txBody>
          <a:bodyPr anchor="t"/>
          <a:lstStyle>
            <a:lvl1pPr algn="l">
              <a:defRPr sz="54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39891" y="6215063"/>
            <a:ext cx="457319" cy="457200"/>
          </a:xfrm>
          <a:prstGeom prst="rect">
            <a:avLst/>
          </a:prstGeom>
        </p:spPr>
      </p:pic>
    </p:spTree>
    <p:extLst>
      <p:ext uri="{BB962C8B-B14F-4D97-AF65-F5344CB8AC3E}">
        <p14:creationId xmlns:p14="http://schemas.microsoft.com/office/powerpoint/2010/main" val="324974501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2000" cy="6858000"/>
          </a:xfrm>
          <a:prstGeom prst="rect">
            <a:avLst/>
          </a:prstGeom>
        </p:spPr>
      </p:pic>
      <p:sp>
        <p:nvSpPr>
          <p:cNvPr id="2" name="Title 1"/>
          <p:cNvSpPr>
            <a:spLocks noGrp="1"/>
          </p:cNvSpPr>
          <p:nvPr>
            <p:ph type="title" hasCustomPrompt="1"/>
          </p:nvPr>
        </p:nvSpPr>
        <p:spPr>
          <a:xfrm>
            <a:off x="475490" y="1618488"/>
            <a:ext cx="10190528" cy="2624288"/>
          </a:xfrm>
        </p:spPr>
        <p:txBody>
          <a:bodyPr anchor="t"/>
          <a:lstStyle>
            <a:lvl1pPr algn="l">
              <a:defRPr sz="54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39891" y="6215063"/>
            <a:ext cx="457319" cy="457200"/>
          </a:xfrm>
          <a:prstGeom prst="rect">
            <a:avLst/>
          </a:prstGeom>
        </p:spPr>
      </p:pic>
    </p:spTree>
    <p:extLst>
      <p:ext uri="{BB962C8B-B14F-4D97-AF65-F5344CB8AC3E}">
        <p14:creationId xmlns:p14="http://schemas.microsoft.com/office/powerpoint/2010/main" val="229801215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Section Header Gray">
    <p:bg>
      <p:bgPr>
        <a:solidFill>
          <a:srgbClr val="57575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12192000" cy="6858000"/>
          </a:xfrm>
          <a:prstGeom prst="rect">
            <a:avLst/>
          </a:prstGeom>
        </p:spPr>
      </p:pic>
      <p:sp>
        <p:nvSpPr>
          <p:cNvPr id="2" name="Title 1"/>
          <p:cNvSpPr>
            <a:spLocks noGrp="1"/>
          </p:cNvSpPr>
          <p:nvPr>
            <p:ph type="title" hasCustomPrompt="1"/>
          </p:nvPr>
        </p:nvSpPr>
        <p:spPr>
          <a:xfrm>
            <a:off x="475490" y="1618488"/>
            <a:ext cx="10190528" cy="2624288"/>
          </a:xfrm>
        </p:spPr>
        <p:txBody>
          <a:bodyPr anchor="t"/>
          <a:lstStyle>
            <a:lvl1pPr algn="l">
              <a:defRPr sz="54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39891" y="6215063"/>
            <a:ext cx="457319" cy="457200"/>
          </a:xfrm>
          <a:prstGeom prst="rect">
            <a:avLst/>
          </a:prstGeom>
        </p:spPr>
      </p:pic>
    </p:spTree>
    <p:extLst>
      <p:ext uri="{BB962C8B-B14F-4D97-AF65-F5344CB8AC3E}">
        <p14:creationId xmlns:p14="http://schemas.microsoft.com/office/powerpoint/2010/main" val="49815288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6" name="Picture 5" descr="Monogram_PPT_small_white.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5181600" y="2525713"/>
            <a:ext cx="1828800" cy="1828800"/>
          </a:xfrm>
          <a:prstGeom prst="rect">
            <a:avLst/>
          </a:prstGeom>
        </p:spPr>
      </p:pic>
    </p:spTree>
    <p:extLst>
      <p:ext uri="{BB962C8B-B14F-4D97-AF65-F5344CB8AC3E}">
        <p14:creationId xmlns:p14="http://schemas.microsoft.com/office/powerpoint/2010/main" val="1163710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3 Images Opt 5">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4769" y="544513"/>
            <a:ext cx="11301773"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7" name="Text Placeholder 3"/>
          <p:cNvSpPr>
            <a:spLocks noGrp="1"/>
          </p:cNvSpPr>
          <p:nvPr>
            <p:ph type="body" sz="quarter" idx="15" hasCustomPrompt="1"/>
          </p:nvPr>
        </p:nvSpPr>
        <p:spPr>
          <a:xfrm>
            <a:off x="534770"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5" name="Text Placeholder 65"/>
          <p:cNvSpPr>
            <a:spLocks noGrp="1"/>
          </p:cNvSpPr>
          <p:nvPr>
            <p:ph type="body" sz="quarter" idx="17" hasCustomPrompt="1"/>
          </p:nvPr>
        </p:nvSpPr>
        <p:spPr>
          <a:xfrm>
            <a:off x="2583213" y="5857235"/>
            <a:ext cx="3052504" cy="197490"/>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18" name="Text Placeholder 65"/>
          <p:cNvSpPr>
            <a:spLocks noGrp="1"/>
          </p:cNvSpPr>
          <p:nvPr>
            <p:ph type="body" sz="quarter" idx="29" hasCustomPrompt="1"/>
          </p:nvPr>
        </p:nvSpPr>
        <p:spPr>
          <a:xfrm>
            <a:off x="5680224" y="5857235"/>
            <a:ext cx="3052504" cy="197490"/>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19" name="Text Placeholder 65"/>
          <p:cNvSpPr>
            <a:spLocks noGrp="1"/>
          </p:cNvSpPr>
          <p:nvPr>
            <p:ph type="body" sz="quarter" idx="30" hasCustomPrompt="1"/>
          </p:nvPr>
        </p:nvSpPr>
        <p:spPr>
          <a:xfrm>
            <a:off x="8777431" y="5857235"/>
            <a:ext cx="3052504" cy="197490"/>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20" name="Picture Placeholder 6"/>
          <p:cNvSpPr>
            <a:spLocks noGrp="1"/>
          </p:cNvSpPr>
          <p:nvPr>
            <p:ph type="pic" sz="quarter" idx="31"/>
          </p:nvPr>
        </p:nvSpPr>
        <p:spPr>
          <a:xfrm>
            <a:off x="2582107" y="1728789"/>
            <a:ext cx="3052504" cy="3984625"/>
          </a:xfrm>
        </p:spPr>
        <p:txBody>
          <a:bodyPr/>
          <a:lstStyle/>
          <a:p>
            <a:r>
              <a:rPr lang="en-US"/>
              <a:t>Click icon to add picture</a:t>
            </a:r>
          </a:p>
        </p:txBody>
      </p:sp>
      <p:sp>
        <p:nvSpPr>
          <p:cNvPr id="21" name="Picture Placeholder 6"/>
          <p:cNvSpPr>
            <a:spLocks noGrp="1"/>
          </p:cNvSpPr>
          <p:nvPr>
            <p:ph type="pic" sz="quarter" idx="32"/>
          </p:nvPr>
        </p:nvSpPr>
        <p:spPr>
          <a:xfrm>
            <a:off x="5684824" y="1728789"/>
            <a:ext cx="3052504" cy="3984625"/>
          </a:xfrm>
        </p:spPr>
        <p:txBody>
          <a:bodyPr/>
          <a:lstStyle/>
          <a:p>
            <a:r>
              <a:rPr lang="en-US"/>
              <a:t>Click icon to add picture</a:t>
            </a:r>
          </a:p>
        </p:txBody>
      </p:sp>
      <p:sp>
        <p:nvSpPr>
          <p:cNvPr id="22" name="Picture Placeholder 6"/>
          <p:cNvSpPr>
            <a:spLocks noGrp="1"/>
          </p:cNvSpPr>
          <p:nvPr>
            <p:ph type="pic" sz="quarter" idx="33"/>
          </p:nvPr>
        </p:nvSpPr>
        <p:spPr>
          <a:xfrm>
            <a:off x="8787540" y="1728789"/>
            <a:ext cx="3052504" cy="3984625"/>
          </a:xfrm>
        </p:spPr>
        <p:txBody>
          <a:bodyPr/>
          <a:lstStyle/>
          <a:p>
            <a:r>
              <a:rPr lang="en-US"/>
              <a:t>Click icon to add picture</a:t>
            </a:r>
            <a:endParaRPr lang="en-US" dirty="0"/>
          </a:p>
        </p:txBody>
      </p:sp>
      <p:sp>
        <p:nvSpPr>
          <p:cNvPr id="23" name="TextBox 22"/>
          <p:cNvSpPr txBox="1"/>
          <p:nvPr userDrawn="1"/>
        </p:nvSpPr>
        <p:spPr>
          <a:xfrm>
            <a:off x="3712129" y="6355080"/>
            <a:ext cx="2391680" cy="124650"/>
          </a:xfrm>
          <a:prstGeom prst="rect">
            <a:avLst/>
          </a:prstGeom>
          <a:noFill/>
          <a:ln>
            <a:noFill/>
          </a:ln>
        </p:spPr>
        <p:txBody>
          <a:bodyPr wrap="none" lIns="0" tIns="0" rIns="0" bIns="0" rtlCol="0">
            <a:spAutoFit/>
          </a:bodyPr>
          <a:lstStyle/>
          <a:p>
            <a:pPr>
              <a:lnSpc>
                <a:spcPct val="90000"/>
              </a:lnSpc>
            </a:pPr>
            <a:r>
              <a:rPr lang="en-US" sz="900">
                <a:solidFill>
                  <a:schemeClr val="bg1"/>
                </a:solidFill>
              </a:rPr>
              <a:t>Revolution CT © 2017 General Electric Company</a:t>
            </a:r>
            <a:endParaRPr lang="en-US" sz="900" dirty="0">
              <a:solidFill>
                <a:schemeClr val="bg1"/>
              </a:solidFill>
            </a:endParaRPr>
          </a:p>
        </p:txBody>
      </p:sp>
    </p:spTree>
    <p:extLst>
      <p:ext uri="{BB962C8B-B14F-4D97-AF65-F5344CB8AC3E}">
        <p14:creationId xmlns:p14="http://schemas.microsoft.com/office/powerpoint/2010/main" val="15614843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EMPLATE LOCATION">
    <p:bg>
      <p:bgPr>
        <a:solidFill>
          <a:srgbClr val="C0000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39891" y="6215063"/>
            <a:ext cx="457319" cy="457200"/>
          </a:xfrm>
          <a:prstGeom prst="rect">
            <a:avLst/>
          </a:prstGeom>
        </p:spPr>
      </p:pic>
      <p:sp>
        <p:nvSpPr>
          <p:cNvPr id="7" name="TextBox 6"/>
          <p:cNvSpPr txBox="1"/>
          <p:nvPr userDrawn="1"/>
        </p:nvSpPr>
        <p:spPr>
          <a:xfrm>
            <a:off x="595993" y="1600201"/>
            <a:ext cx="10818731" cy="3477875"/>
          </a:xfrm>
          <a:prstGeom prst="rect">
            <a:avLst/>
          </a:prstGeom>
          <a:noFill/>
        </p:spPr>
        <p:txBody>
          <a:bodyPr wrap="square" rtlCol="0">
            <a:spAutoFit/>
          </a:bodyPr>
          <a:lstStyle/>
          <a:p>
            <a:pPr lvl="0"/>
            <a:r>
              <a:rPr lang="en-US" sz="2800" dirty="0">
                <a:solidFill>
                  <a:schemeClr val="bg1"/>
                </a:solidFill>
              </a:rPr>
              <a:t>CT STANDARD POWERPOINT TEMPLATE</a:t>
            </a:r>
          </a:p>
          <a:p>
            <a:pPr lvl="0"/>
            <a:r>
              <a:rPr lang="en-US" sz="2800" dirty="0">
                <a:solidFill>
                  <a:schemeClr val="bg1"/>
                </a:solidFill>
              </a:rPr>
              <a:t>VERSION: MAY 2016</a:t>
            </a:r>
          </a:p>
          <a:p>
            <a:pPr lvl="0"/>
            <a:endParaRPr lang="en-US" sz="2800" dirty="0">
              <a:solidFill>
                <a:schemeClr val="bg1"/>
              </a:solidFill>
            </a:endParaRPr>
          </a:p>
          <a:p>
            <a:pPr lvl="0"/>
            <a:r>
              <a:rPr lang="en-US" sz="2800" dirty="0">
                <a:solidFill>
                  <a:schemeClr val="bg1"/>
                </a:solidFill>
              </a:rPr>
              <a:t>THE LATEST TEMPLATE CAN ALWAYS BE DOWNLOADED FROM BOX:</a:t>
            </a:r>
          </a:p>
          <a:p>
            <a:pPr lvl="0"/>
            <a:endParaRPr lang="en-US" sz="1800" dirty="0">
              <a:solidFill>
                <a:schemeClr val="bg1"/>
              </a:solidFill>
            </a:endParaRPr>
          </a:p>
          <a:p>
            <a:pPr lvl="0"/>
            <a:r>
              <a:rPr lang="en-US" sz="1800" dirty="0">
                <a:solidFill>
                  <a:schemeClr val="bg1"/>
                </a:solidFill>
              </a:rPr>
              <a:t>https://</a:t>
            </a:r>
            <a:r>
              <a:rPr lang="en-US" sz="1800" dirty="0" err="1">
                <a:solidFill>
                  <a:schemeClr val="bg1"/>
                </a:solidFill>
              </a:rPr>
              <a:t>ge.app.box.com</a:t>
            </a:r>
            <a:r>
              <a:rPr lang="en-US" sz="1800" dirty="0">
                <a:solidFill>
                  <a:schemeClr val="bg1"/>
                </a:solidFill>
              </a:rPr>
              <a:t>/files/0/f/8114382425/CT_STANDARD_POWERPOINT_TEMPLATE</a:t>
            </a:r>
          </a:p>
          <a:p>
            <a:endParaRPr lang="en-US" sz="1800" dirty="0">
              <a:solidFill>
                <a:schemeClr val="bg1"/>
              </a:solidFill>
            </a:endParaRPr>
          </a:p>
          <a:p>
            <a:endParaRPr lang="en-US" sz="1800" dirty="0">
              <a:solidFill>
                <a:schemeClr val="bg1"/>
              </a:solidFill>
            </a:endParaRPr>
          </a:p>
          <a:p>
            <a:r>
              <a:rPr lang="en-US" sz="1800" dirty="0">
                <a:solidFill>
                  <a:schemeClr val="bg1"/>
                </a:solidFill>
              </a:rPr>
              <a:t>TO</a:t>
            </a:r>
            <a:r>
              <a:rPr lang="en-US" sz="1800" baseline="0" dirty="0">
                <a:solidFill>
                  <a:schemeClr val="bg1"/>
                </a:solidFill>
              </a:rPr>
              <a:t> ACCESS THE BOX FOLDER GO TO VIEW &gt; MASTER &gt; SLIDE MASTER, COPY THE ADDRESS AND PASTE INTO YOUR BROWSER.</a:t>
            </a:r>
            <a:endParaRPr lang="en-US" sz="1800" dirty="0">
              <a:solidFill>
                <a:schemeClr val="bg1"/>
              </a:solidFill>
            </a:endParaRPr>
          </a:p>
        </p:txBody>
      </p:sp>
    </p:spTree>
    <p:extLst>
      <p:ext uri="{BB962C8B-B14F-4D97-AF65-F5344CB8AC3E}">
        <p14:creationId xmlns:p14="http://schemas.microsoft.com/office/powerpoint/2010/main" val="38291510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Slide 1">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73024" y="5056631"/>
            <a:ext cx="7437120" cy="740664"/>
          </a:xfrm>
          <a:prstGeom prst="rect">
            <a:avLst/>
          </a:prstGeom>
        </p:spPr>
        <p:txBody>
          <a:bodyPr tIns="0"/>
          <a:lstStyle>
            <a:lvl1pPr marL="0" indent="0" algn="l">
              <a:lnSpc>
                <a:spcPct val="100000"/>
              </a:lnSpc>
              <a:spcBef>
                <a:spcPts val="0"/>
              </a:spcBef>
              <a:buNone/>
              <a:defRPr sz="2300" spc="-20" baseline="0">
                <a:solidFill>
                  <a:schemeClr val="tx1"/>
                </a:solidFill>
                <a:latin typeface="GE Inspira Pitch"/>
                <a:cs typeface="GE Inspira Pitch"/>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1213197" y="2805761"/>
            <a:ext cx="185124" cy="369332"/>
          </a:xfrm>
          <a:prstGeom prst="rect">
            <a:avLst/>
          </a:prstGeom>
          <a:noFill/>
        </p:spPr>
        <p:txBody>
          <a:bodyPr wrap="none" rtlCol="0">
            <a:spAutoFit/>
          </a:bodyPr>
          <a:lstStyle/>
          <a:p>
            <a:endParaRPr lang="en-US" sz="1800" dirty="0"/>
          </a:p>
        </p:txBody>
      </p:sp>
      <p:sp>
        <p:nvSpPr>
          <p:cNvPr id="9" name="Title 8"/>
          <p:cNvSpPr>
            <a:spLocks noGrp="1"/>
          </p:cNvSpPr>
          <p:nvPr>
            <p:ph type="title" hasCustomPrompt="1"/>
          </p:nvPr>
        </p:nvSpPr>
        <p:spPr>
          <a:xfrm>
            <a:off x="548641" y="3319272"/>
            <a:ext cx="11082528" cy="1618488"/>
          </a:xfrm>
          <a:prstGeom prst="rect">
            <a:avLst/>
          </a:prstGeom>
        </p:spPr>
        <p:txBody>
          <a:bodyPr anchor="b" anchorCtr="0"/>
          <a:lstStyle>
            <a:lvl1pPr>
              <a:lnSpc>
                <a:spcPct val="90000"/>
              </a:lnSpc>
              <a:defRPr sz="4800" spc="-100"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userDrawn="1"/>
        </p:nvSpPr>
        <p:spPr>
          <a:xfrm>
            <a:off x="567422" y="6217842"/>
            <a:ext cx="5422529" cy="419693"/>
          </a:xfrm>
          <a:prstGeom prst="rect">
            <a:avLst/>
          </a:prstGeom>
        </p:spPr>
        <p:txBody>
          <a:bodyPr vert="horz" lIns="0" tIns="0" rIns="0" bIns="0" rtlCol="0" anchor="t" anchorCtr="0">
            <a:noAutofit/>
          </a:bodyPr>
          <a:lstStyle/>
          <a:p>
            <a:r>
              <a:rPr lang="en-US" sz="1600" b="1" dirty="0">
                <a:solidFill>
                  <a:schemeClr val="tx2"/>
                </a:solidFill>
                <a:latin typeface="GE Inspira Pitch"/>
                <a:cs typeface="GE Inspira Pitch"/>
              </a:rPr>
              <a:t>Imagination at work.</a:t>
            </a:r>
          </a:p>
        </p:txBody>
      </p:sp>
      <p:sp>
        <p:nvSpPr>
          <p:cNvPr id="12" name="TextBox 11"/>
          <p:cNvSpPr txBox="1"/>
          <p:nvPr userDrawn="1"/>
        </p:nvSpPr>
        <p:spPr>
          <a:xfrm>
            <a:off x="-1213197" y="2805761"/>
            <a:ext cx="185124" cy="369332"/>
          </a:xfrm>
          <a:prstGeom prst="rect">
            <a:avLst/>
          </a:prstGeom>
          <a:noFill/>
        </p:spPr>
        <p:txBody>
          <a:bodyPr wrap="none" rtlCol="0">
            <a:spAutoFit/>
          </a:bodyPr>
          <a:lstStyle/>
          <a:p>
            <a:endParaRPr lang="en-US" sz="1800" dirty="0"/>
          </a:p>
        </p:txBody>
      </p:sp>
      <p:sp>
        <p:nvSpPr>
          <p:cNvPr id="14" name="Footer Placeholder 13"/>
          <p:cNvSpPr>
            <a:spLocks noGrp="1"/>
          </p:cNvSpPr>
          <p:nvPr>
            <p:ph type="ftr" sz="quarter" idx="11"/>
          </p:nvPr>
        </p:nvSpPr>
        <p:spPr>
          <a:xfrm>
            <a:off x="6172390" y="6355080"/>
            <a:ext cx="5347229" cy="320040"/>
          </a:xfrm>
          <a:prstGeom prst="rect">
            <a:avLst/>
          </a:prstGeom>
        </p:spPr>
        <p:txBody>
          <a:bodyPr/>
          <a:lstStyle/>
          <a:p>
            <a:r>
              <a:rPr lang="en-US" dirty="0"/>
              <a:t>Revolution CT 1.5C is 510(k) cleared, and not approved in all countries. </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914216" y="1"/>
            <a:ext cx="4304839" cy="3290939"/>
          </a:xfrm>
          <a:prstGeom prst="rect">
            <a:avLst/>
          </a:prstGeom>
        </p:spPr>
      </p:pic>
    </p:spTree>
    <p:extLst>
      <p:ext uri="{BB962C8B-B14F-4D97-AF65-F5344CB8AC3E}">
        <p14:creationId xmlns:p14="http://schemas.microsoft.com/office/powerpoint/2010/main" val="12481380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73024" y="5056631"/>
            <a:ext cx="7437120" cy="740664"/>
          </a:xfrm>
          <a:prstGeom prst="rect">
            <a:avLst/>
          </a:prstGeom>
        </p:spPr>
        <p:txBody>
          <a:bodyPr tIns="0"/>
          <a:lstStyle>
            <a:lvl1pPr marL="0" indent="0" algn="l">
              <a:lnSpc>
                <a:spcPct val="100000"/>
              </a:lnSpc>
              <a:spcBef>
                <a:spcPts val="0"/>
              </a:spcBef>
              <a:buNone/>
              <a:defRPr sz="2300" spc="-20" baseline="0">
                <a:solidFill>
                  <a:schemeClr val="tx1"/>
                </a:solidFill>
                <a:latin typeface="GE Inspira Pitch"/>
                <a:cs typeface="GE Inspira Pitch"/>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1213197" y="2805761"/>
            <a:ext cx="185124" cy="369332"/>
          </a:xfrm>
          <a:prstGeom prst="rect">
            <a:avLst/>
          </a:prstGeom>
          <a:noFill/>
        </p:spPr>
        <p:txBody>
          <a:bodyPr wrap="none" rtlCol="0">
            <a:spAutoFit/>
          </a:bodyPr>
          <a:lstStyle/>
          <a:p>
            <a:endParaRPr lang="en-US" sz="1800" dirty="0"/>
          </a:p>
        </p:txBody>
      </p:sp>
      <p:sp>
        <p:nvSpPr>
          <p:cNvPr id="9" name="Title 8"/>
          <p:cNvSpPr>
            <a:spLocks noGrp="1"/>
          </p:cNvSpPr>
          <p:nvPr>
            <p:ph type="title" hasCustomPrompt="1"/>
          </p:nvPr>
        </p:nvSpPr>
        <p:spPr>
          <a:xfrm>
            <a:off x="548641" y="3319272"/>
            <a:ext cx="11082528" cy="1618488"/>
          </a:xfrm>
          <a:prstGeom prst="rect">
            <a:avLst/>
          </a:prstGeom>
        </p:spPr>
        <p:txBody>
          <a:bodyPr anchor="b" anchorCtr="0"/>
          <a:lstStyle>
            <a:lvl1pPr>
              <a:lnSpc>
                <a:spcPct val="90000"/>
              </a:lnSpc>
              <a:defRPr sz="4800" spc="-100"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userDrawn="1"/>
        </p:nvSpPr>
        <p:spPr>
          <a:xfrm>
            <a:off x="567422" y="6217842"/>
            <a:ext cx="5422529" cy="419693"/>
          </a:xfrm>
          <a:prstGeom prst="rect">
            <a:avLst/>
          </a:prstGeom>
        </p:spPr>
        <p:txBody>
          <a:bodyPr vert="horz" lIns="0" tIns="0" rIns="0" bIns="0" rtlCol="0" anchor="t" anchorCtr="0">
            <a:noAutofit/>
          </a:bodyPr>
          <a:lstStyle/>
          <a:p>
            <a:r>
              <a:rPr lang="en-US" sz="1600" b="1" dirty="0">
                <a:solidFill>
                  <a:schemeClr val="tx2"/>
                </a:solidFill>
                <a:latin typeface="GE Inspira Pitch"/>
                <a:cs typeface="GE Inspira Pitch"/>
              </a:rPr>
              <a:t>Imagination at work.</a:t>
            </a:r>
          </a:p>
        </p:txBody>
      </p:sp>
      <p:sp>
        <p:nvSpPr>
          <p:cNvPr id="12" name="TextBox 11"/>
          <p:cNvSpPr txBox="1"/>
          <p:nvPr userDrawn="1"/>
        </p:nvSpPr>
        <p:spPr>
          <a:xfrm>
            <a:off x="-1213197" y="2805761"/>
            <a:ext cx="185124" cy="369332"/>
          </a:xfrm>
          <a:prstGeom prst="rect">
            <a:avLst/>
          </a:prstGeom>
          <a:noFill/>
        </p:spPr>
        <p:txBody>
          <a:bodyPr wrap="none" rtlCol="0">
            <a:spAutoFit/>
          </a:bodyPr>
          <a:lstStyle/>
          <a:p>
            <a:endParaRPr lang="en-US" sz="1800" dirty="0"/>
          </a:p>
        </p:txBody>
      </p:sp>
      <p:sp>
        <p:nvSpPr>
          <p:cNvPr id="14" name="Footer Placeholder 13"/>
          <p:cNvSpPr>
            <a:spLocks noGrp="1"/>
          </p:cNvSpPr>
          <p:nvPr>
            <p:ph type="ftr" sz="quarter" idx="11"/>
          </p:nvPr>
        </p:nvSpPr>
        <p:spPr>
          <a:xfrm>
            <a:off x="6172390" y="6355080"/>
            <a:ext cx="5347229" cy="320040"/>
          </a:xfrm>
          <a:prstGeom prst="rect">
            <a:avLst/>
          </a:prstGeom>
        </p:spPr>
        <p:txBody>
          <a:bodyPr/>
          <a:lstStyle/>
          <a:p>
            <a:r>
              <a:rPr lang="en-US" dirty="0"/>
              <a:t>Revolution CT 1.5C is 510(k) cleared, and not approved in all countries. </a:t>
            </a:r>
          </a:p>
        </p:txBody>
      </p:sp>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825500"/>
            <a:ext cx="4439523" cy="2171700"/>
          </a:xfrm>
          <a:prstGeom prst="rect">
            <a:avLst/>
          </a:prstGeom>
        </p:spPr>
      </p:pic>
    </p:spTree>
    <p:extLst>
      <p:ext uri="{BB962C8B-B14F-4D97-AF65-F5344CB8AC3E}">
        <p14:creationId xmlns:p14="http://schemas.microsoft.com/office/powerpoint/2010/main" val="36711658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Slide 3">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73024" y="5056631"/>
            <a:ext cx="7437120" cy="740664"/>
          </a:xfrm>
          <a:prstGeom prst="rect">
            <a:avLst/>
          </a:prstGeom>
        </p:spPr>
        <p:txBody>
          <a:bodyPr tIns="0"/>
          <a:lstStyle>
            <a:lvl1pPr marL="0" indent="0" algn="l">
              <a:lnSpc>
                <a:spcPct val="100000"/>
              </a:lnSpc>
              <a:spcBef>
                <a:spcPts val="0"/>
              </a:spcBef>
              <a:buNone/>
              <a:defRPr sz="2300" spc="-20" baseline="0">
                <a:solidFill>
                  <a:schemeClr val="tx1"/>
                </a:solidFill>
                <a:latin typeface="GE Inspira Pitch"/>
                <a:cs typeface="GE Inspira Pitch"/>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1213197" y="2805761"/>
            <a:ext cx="185124" cy="369332"/>
          </a:xfrm>
          <a:prstGeom prst="rect">
            <a:avLst/>
          </a:prstGeom>
          <a:noFill/>
        </p:spPr>
        <p:txBody>
          <a:bodyPr wrap="none" rtlCol="0">
            <a:spAutoFit/>
          </a:bodyPr>
          <a:lstStyle/>
          <a:p>
            <a:endParaRPr lang="en-US" sz="1800" dirty="0"/>
          </a:p>
        </p:txBody>
      </p:sp>
      <p:sp>
        <p:nvSpPr>
          <p:cNvPr id="9" name="Title 8"/>
          <p:cNvSpPr>
            <a:spLocks noGrp="1"/>
          </p:cNvSpPr>
          <p:nvPr>
            <p:ph type="title" hasCustomPrompt="1"/>
          </p:nvPr>
        </p:nvSpPr>
        <p:spPr>
          <a:xfrm>
            <a:off x="548641" y="3319272"/>
            <a:ext cx="11082528" cy="1618488"/>
          </a:xfrm>
          <a:prstGeom prst="rect">
            <a:avLst/>
          </a:prstGeom>
        </p:spPr>
        <p:txBody>
          <a:bodyPr anchor="b" anchorCtr="0"/>
          <a:lstStyle>
            <a:lvl1pPr>
              <a:lnSpc>
                <a:spcPct val="90000"/>
              </a:lnSpc>
              <a:defRPr sz="4800" spc="-100"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userDrawn="1"/>
        </p:nvSpPr>
        <p:spPr>
          <a:xfrm>
            <a:off x="567422" y="6217842"/>
            <a:ext cx="5422529" cy="419693"/>
          </a:xfrm>
          <a:prstGeom prst="rect">
            <a:avLst/>
          </a:prstGeom>
        </p:spPr>
        <p:txBody>
          <a:bodyPr vert="horz" lIns="0" tIns="0" rIns="0" bIns="0" rtlCol="0" anchor="t" anchorCtr="0">
            <a:noAutofit/>
          </a:bodyPr>
          <a:lstStyle/>
          <a:p>
            <a:r>
              <a:rPr lang="en-US" sz="1600" b="1" dirty="0">
                <a:solidFill>
                  <a:schemeClr val="tx2"/>
                </a:solidFill>
                <a:latin typeface="GE Inspira Pitch"/>
                <a:cs typeface="GE Inspira Pitch"/>
              </a:rPr>
              <a:t>Imagination at work.</a:t>
            </a:r>
          </a:p>
        </p:txBody>
      </p:sp>
      <p:sp>
        <p:nvSpPr>
          <p:cNvPr id="12" name="TextBox 11"/>
          <p:cNvSpPr txBox="1"/>
          <p:nvPr userDrawn="1"/>
        </p:nvSpPr>
        <p:spPr>
          <a:xfrm>
            <a:off x="-1213197" y="2805761"/>
            <a:ext cx="185124" cy="369332"/>
          </a:xfrm>
          <a:prstGeom prst="rect">
            <a:avLst/>
          </a:prstGeom>
          <a:noFill/>
        </p:spPr>
        <p:txBody>
          <a:bodyPr wrap="none" rtlCol="0">
            <a:spAutoFit/>
          </a:bodyPr>
          <a:lstStyle/>
          <a:p>
            <a:endParaRPr lang="en-US" sz="1800"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219053" cy="2674540"/>
          </a:xfrm>
          <a:prstGeom prst="rect">
            <a:avLst/>
          </a:prstGeom>
        </p:spPr>
      </p:pic>
    </p:spTree>
    <p:extLst>
      <p:ext uri="{BB962C8B-B14F-4D97-AF65-F5344CB8AC3E}">
        <p14:creationId xmlns:p14="http://schemas.microsoft.com/office/powerpoint/2010/main" val="329274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le Slide 4">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73024" y="5056631"/>
            <a:ext cx="7437120" cy="740664"/>
          </a:xfrm>
          <a:prstGeom prst="rect">
            <a:avLst/>
          </a:prstGeom>
        </p:spPr>
        <p:txBody>
          <a:bodyPr tIns="0"/>
          <a:lstStyle>
            <a:lvl1pPr marL="0" indent="0" algn="l">
              <a:lnSpc>
                <a:spcPct val="100000"/>
              </a:lnSpc>
              <a:spcBef>
                <a:spcPts val="0"/>
              </a:spcBef>
              <a:buNone/>
              <a:defRPr sz="2300" spc="-20" baseline="0">
                <a:solidFill>
                  <a:schemeClr val="tx1"/>
                </a:solidFill>
                <a:latin typeface="GE Inspira Pitch"/>
                <a:cs typeface="GE Inspira Pitch"/>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1213197" y="2805761"/>
            <a:ext cx="185124" cy="369332"/>
          </a:xfrm>
          <a:prstGeom prst="rect">
            <a:avLst/>
          </a:prstGeom>
          <a:noFill/>
        </p:spPr>
        <p:txBody>
          <a:bodyPr wrap="none" rtlCol="0">
            <a:spAutoFit/>
          </a:bodyPr>
          <a:lstStyle/>
          <a:p>
            <a:endParaRPr lang="en-US" sz="1800" dirty="0"/>
          </a:p>
        </p:txBody>
      </p:sp>
      <p:sp>
        <p:nvSpPr>
          <p:cNvPr id="9" name="Title 8"/>
          <p:cNvSpPr>
            <a:spLocks noGrp="1"/>
          </p:cNvSpPr>
          <p:nvPr>
            <p:ph type="title" hasCustomPrompt="1"/>
          </p:nvPr>
        </p:nvSpPr>
        <p:spPr>
          <a:xfrm>
            <a:off x="548641" y="3319272"/>
            <a:ext cx="11082528" cy="1618488"/>
          </a:xfrm>
          <a:prstGeom prst="rect">
            <a:avLst/>
          </a:prstGeom>
        </p:spPr>
        <p:txBody>
          <a:bodyPr anchor="b" anchorCtr="0"/>
          <a:lstStyle>
            <a:lvl1pPr>
              <a:lnSpc>
                <a:spcPct val="90000"/>
              </a:lnSpc>
              <a:defRPr sz="4800" spc="-100"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p:nvSpPr>
        <p:spPr>
          <a:xfrm>
            <a:off x="567422" y="6217842"/>
            <a:ext cx="5422529" cy="419693"/>
          </a:xfrm>
          <a:prstGeom prst="rect">
            <a:avLst/>
          </a:prstGeom>
        </p:spPr>
        <p:txBody>
          <a:bodyPr vert="horz" lIns="0" tIns="0" rIns="0" bIns="0" rtlCol="0" anchor="t" anchorCtr="0">
            <a:noAutofit/>
          </a:bodyPr>
          <a:lstStyle/>
          <a:p>
            <a:r>
              <a:rPr lang="en-US" sz="1600" b="1" dirty="0">
                <a:solidFill>
                  <a:schemeClr val="tx2"/>
                </a:solidFill>
                <a:latin typeface="GE Inspira Pitch"/>
                <a:cs typeface="GE Inspira Pitch"/>
              </a:rPr>
              <a:t>Imagination at work.</a:t>
            </a:r>
          </a:p>
        </p:txBody>
      </p:sp>
      <p:sp>
        <p:nvSpPr>
          <p:cNvPr id="12" name="TextBox 11"/>
          <p:cNvSpPr txBox="1"/>
          <p:nvPr userDrawn="1"/>
        </p:nvSpPr>
        <p:spPr>
          <a:xfrm>
            <a:off x="-1213197" y="2805761"/>
            <a:ext cx="185124" cy="369332"/>
          </a:xfrm>
          <a:prstGeom prst="rect">
            <a:avLst/>
          </a:prstGeom>
          <a:noFill/>
        </p:spPr>
        <p:txBody>
          <a:bodyPr wrap="none" rtlCol="0">
            <a:spAutoFit/>
          </a:bodyPr>
          <a:lstStyle/>
          <a:p>
            <a:endParaRPr lang="en-US" sz="1800" dirty="0"/>
          </a:p>
        </p:txBody>
      </p:sp>
      <p:sp>
        <p:nvSpPr>
          <p:cNvPr id="5" name="Footer Placeholder 4"/>
          <p:cNvSpPr>
            <a:spLocks noGrp="1"/>
          </p:cNvSpPr>
          <p:nvPr>
            <p:ph type="ftr" sz="quarter" idx="11"/>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208546"/>
            <a:ext cx="12219057" cy="2726310"/>
          </a:xfrm>
          <a:prstGeom prst="rect">
            <a:avLst/>
          </a:prstGeom>
        </p:spPr>
      </p:pic>
    </p:spTree>
    <p:extLst>
      <p:ext uri="{BB962C8B-B14F-4D97-AF65-F5344CB8AC3E}">
        <p14:creationId xmlns:p14="http://schemas.microsoft.com/office/powerpoint/2010/main" val="2738164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Slide 5">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73024" y="5056631"/>
            <a:ext cx="7437120" cy="740664"/>
          </a:xfrm>
          <a:prstGeom prst="rect">
            <a:avLst/>
          </a:prstGeom>
        </p:spPr>
        <p:txBody>
          <a:bodyPr tIns="0"/>
          <a:lstStyle>
            <a:lvl1pPr marL="0" indent="0" algn="l">
              <a:lnSpc>
                <a:spcPct val="100000"/>
              </a:lnSpc>
              <a:spcBef>
                <a:spcPts val="0"/>
              </a:spcBef>
              <a:buNone/>
              <a:defRPr sz="2300" spc="-20" baseline="0">
                <a:solidFill>
                  <a:schemeClr val="tx1"/>
                </a:solidFill>
                <a:latin typeface="GE Inspira Pitch"/>
                <a:cs typeface="GE Inspira Pitch"/>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1213197" y="2805761"/>
            <a:ext cx="185124" cy="369332"/>
          </a:xfrm>
          <a:prstGeom prst="rect">
            <a:avLst/>
          </a:prstGeom>
          <a:noFill/>
        </p:spPr>
        <p:txBody>
          <a:bodyPr wrap="none" rtlCol="0">
            <a:spAutoFit/>
          </a:bodyPr>
          <a:lstStyle/>
          <a:p>
            <a:endParaRPr lang="en-US" sz="1800" dirty="0"/>
          </a:p>
        </p:txBody>
      </p:sp>
      <p:sp>
        <p:nvSpPr>
          <p:cNvPr id="9" name="Title 8"/>
          <p:cNvSpPr>
            <a:spLocks noGrp="1"/>
          </p:cNvSpPr>
          <p:nvPr>
            <p:ph type="title" hasCustomPrompt="1"/>
          </p:nvPr>
        </p:nvSpPr>
        <p:spPr>
          <a:xfrm>
            <a:off x="548641" y="3319272"/>
            <a:ext cx="11082528" cy="1618488"/>
          </a:xfrm>
          <a:prstGeom prst="rect">
            <a:avLst/>
          </a:prstGeom>
        </p:spPr>
        <p:txBody>
          <a:bodyPr anchor="b" anchorCtr="0"/>
          <a:lstStyle>
            <a:lvl1pPr>
              <a:lnSpc>
                <a:spcPct val="90000"/>
              </a:lnSpc>
              <a:defRPr sz="4800" spc="-100"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p:nvSpPr>
        <p:spPr>
          <a:xfrm>
            <a:off x="567422" y="6217842"/>
            <a:ext cx="5422529" cy="419693"/>
          </a:xfrm>
          <a:prstGeom prst="rect">
            <a:avLst/>
          </a:prstGeom>
        </p:spPr>
        <p:txBody>
          <a:bodyPr vert="horz" lIns="0" tIns="0" rIns="0" bIns="0" rtlCol="0" anchor="t" anchorCtr="0">
            <a:noAutofit/>
          </a:bodyPr>
          <a:lstStyle/>
          <a:p>
            <a:r>
              <a:rPr lang="en-US" sz="1600" b="1" dirty="0">
                <a:solidFill>
                  <a:schemeClr val="tx2"/>
                </a:solidFill>
                <a:latin typeface="GE Inspira Pitch"/>
                <a:cs typeface="GE Inspira Pitch"/>
              </a:rPr>
              <a:t>Imagination at work.</a:t>
            </a:r>
          </a:p>
        </p:txBody>
      </p:sp>
      <p:sp>
        <p:nvSpPr>
          <p:cNvPr id="12" name="TextBox 11"/>
          <p:cNvSpPr txBox="1"/>
          <p:nvPr userDrawn="1"/>
        </p:nvSpPr>
        <p:spPr>
          <a:xfrm>
            <a:off x="-1213197" y="2805761"/>
            <a:ext cx="185124" cy="369332"/>
          </a:xfrm>
          <a:prstGeom prst="rect">
            <a:avLst/>
          </a:prstGeom>
          <a:noFill/>
        </p:spPr>
        <p:txBody>
          <a:bodyPr wrap="none" rtlCol="0">
            <a:spAutoFit/>
          </a:bodyPr>
          <a:lstStyle/>
          <a:p>
            <a:endParaRPr lang="en-US" sz="1800" dirty="0"/>
          </a:p>
        </p:txBody>
      </p:sp>
      <p:sp>
        <p:nvSpPr>
          <p:cNvPr id="5" name="Footer Placeholder 4"/>
          <p:cNvSpPr>
            <a:spLocks noGrp="1"/>
          </p:cNvSpPr>
          <p:nvPr>
            <p:ph type="ftr" sz="quarter" idx="11"/>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024864" y="0"/>
            <a:ext cx="4194190" cy="4099312"/>
          </a:xfrm>
          <a:prstGeom prst="rect">
            <a:avLst/>
          </a:prstGeom>
        </p:spPr>
      </p:pic>
    </p:spTree>
    <p:extLst>
      <p:ext uri="{BB962C8B-B14F-4D97-AF65-F5344CB8AC3E}">
        <p14:creationId xmlns:p14="http://schemas.microsoft.com/office/powerpoint/2010/main" val="7163981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2"/>
                </a:solidFill>
              </a:defRPr>
            </a:lvl1pPr>
          </a:lstStyle>
          <a:p>
            <a:r>
              <a:rPr lang="en-US" dirty="0"/>
              <a:t>Click to insert headline</a:t>
            </a:r>
          </a:p>
        </p:txBody>
      </p:sp>
      <p:sp>
        <p:nvSpPr>
          <p:cNvPr id="5" name="Content Placeholder 4"/>
          <p:cNvSpPr>
            <a:spLocks noGrp="1"/>
          </p:cNvSpPr>
          <p:nvPr>
            <p:ph sz="quarter" idx="10"/>
          </p:nvPr>
        </p:nvSpPr>
        <p:spPr>
          <a:xfrm>
            <a:off x="0" y="0"/>
            <a:ext cx="12192000" cy="6858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4475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8E9F0-90AC-4B6E-B230-8E45C6757C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AC875F-FC33-4589-A53E-657FA5518A8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A182EB-9CD2-4427-85D7-F8BB33FD1734}"/>
              </a:ext>
            </a:extLst>
          </p:cNvPr>
          <p:cNvSpPr>
            <a:spLocks noGrp="1"/>
          </p:cNvSpPr>
          <p:nvPr>
            <p:ph type="dt" sz="half" idx="10"/>
          </p:nvPr>
        </p:nvSpPr>
        <p:spPr/>
        <p:txBody>
          <a:bodyPr/>
          <a:lstStyle/>
          <a:p>
            <a:fld id="{959FEE3D-FC4D-4AAE-A4D9-5EC4CDAEF923}" type="datetimeFigureOut">
              <a:rPr lang="en-US" smtClean="0"/>
              <a:t>5/24/2018</a:t>
            </a:fld>
            <a:endParaRPr lang="en-US"/>
          </a:p>
        </p:txBody>
      </p:sp>
      <p:sp>
        <p:nvSpPr>
          <p:cNvPr id="5" name="Footer Placeholder 4">
            <a:extLst>
              <a:ext uri="{FF2B5EF4-FFF2-40B4-BE49-F238E27FC236}">
                <a16:creationId xmlns:a16="http://schemas.microsoft.com/office/drawing/2014/main" id="{7283DCCA-AE10-400B-81E7-B3B9B2F142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47AD1C-DB3D-4829-AF40-985FD3420E34}"/>
              </a:ext>
            </a:extLst>
          </p:cNvPr>
          <p:cNvSpPr>
            <a:spLocks noGrp="1"/>
          </p:cNvSpPr>
          <p:nvPr>
            <p:ph type="sldNum" sz="quarter" idx="12"/>
          </p:nvPr>
        </p:nvSpPr>
        <p:spPr/>
        <p:txBody>
          <a:bodyPr/>
          <a:lstStyle/>
          <a:p>
            <a:fld id="{07EE7E53-16E8-4A13-9A18-B1431D2D80C1}" type="slidenum">
              <a:rPr lang="en-US" smtClean="0"/>
              <a:t>‹#›</a:t>
            </a:fld>
            <a:endParaRPr lang="en-US"/>
          </a:p>
        </p:txBody>
      </p:sp>
    </p:spTree>
    <p:extLst>
      <p:ext uri="{BB962C8B-B14F-4D97-AF65-F5344CB8AC3E}">
        <p14:creationId xmlns:p14="http://schemas.microsoft.com/office/powerpoint/2010/main" val="8419778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Image, Transparent Box 1">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0" y="0"/>
            <a:ext cx="12192000" cy="6858000"/>
          </a:xfrm>
        </p:spPr>
        <p:txBody>
          <a:bodyPr/>
          <a:lstStyle/>
          <a:p>
            <a:r>
              <a:rPr lang="en-US"/>
              <a:t>Click icon to add picture</a:t>
            </a:r>
          </a:p>
        </p:txBody>
      </p:sp>
      <p:sp>
        <p:nvSpPr>
          <p:cNvPr id="3" name="Text Placeholder 2"/>
          <p:cNvSpPr>
            <a:spLocks noGrp="1"/>
          </p:cNvSpPr>
          <p:nvPr>
            <p:ph type="body" sz="quarter" idx="14" hasCustomPrompt="1"/>
          </p:nvPr>
        </p:nvSpPr>
        <p:spPr>
          <a:xfrm>
            <a:off x="552229" y="1911350"/>
            <a:ext cx="5188085" cy="3270250"/>
          </a:xfrm>
          <a:solidFill>
            <a:schemeClr val="bg1">
              <a:alpha val="67000"/>
            </a:schemeClr>
          </a:solidFill>
        </p:spPr>
        <p:txBody>
          <a:bodyPr lIns="91440" tIns="45720" rIns="91440" bIns="45720"/>
          <a:lstStyle>
            <a:lvl1pPr marL="131763">
              <a:lnSpc>
                <a:spcPct val="110000"/>
              </a:lnSpc>
              <a:spcAft>
                <a:spcPts val="1200"/>
              </a:spcAft>
              <a:defRPr sz="1800"/>
            </a:lvl1pPr>
          </a:lstStyle>
          <a:p>
            <a:pPr marL="131763">
              <a:spcAft>
                <a:spcPts val="1200"/>
              </a:spcAft>
            </a:pPr>
            <a:r>
              <a:rPr lang="en-US" sz="2800" dirty="0">
                <a:solidFill>
                  <a:srgbClr val="454545"/>
                </a:solidFill>
                <a:cs typeface="Arial" panose="020B0604020202020204" pitchFamily="34" charset="0"/>
              </a:rPr>
              <a:t>This is now 28 </a:t>
            </a:r>
            <a:r>
              <a:rPr lang="en-US" sz="2800" dirty="0" err="1">
                <a:solidFill>
                  <a:srgbClr val="454545"/>
                </a:solidFill>
                <a:cs typeface="Arial" panose="020B0604020202020204" pitchFamily="34" charset="0"/>
              </a:rPr>
              <a:t>pt</a:t>
            </a:r>
            <a:endParaRPr lang="en-US" sz="2800" dirty="0">
              <a:solidFill>
                <a:srgbClr val="454545"/>
              </a:solidFill>
              <a:cs typeface="Arial" panose="020B0604020202020204" pitchFamily="34" charset="0"/>
            </a:endParaRPr>
          </a:p>
          <a:p>
            <a:pPr marL="131763">
              <a:lnSpc>
                <a:spcPct val="110000"/>
              </a:lnSpc>
              <a:spcAft>
                <a:spcPts val="1200"/>
              </a:spcAft>
            </a:pPr>
            <a:r>
              <a:rPr lang="en-US" dirty="0">
                <a:solidFill>
                  <a:srgbClr val="454545"/>
                </a:solidFill>
                <a:cs typeface="Arial" panose="020B0604020202020204" pitchFamily="34" charset="0"/>
              </a:rPr>
              <a:t>This is 18 </a:t>
            </a:r>
            <a:r>
              <a:rPr lang="en-US" dirty="0" err="1">
                <a:solidFill>
                  <a:srgbClr val="454545"/>
                </a:solidFill>
                <a:cs typeface="Arial" panose="020B0604020202020204" pitchFamily="34" charset="0"/>
              </a:rPr>
              <a:t>pt</a:t>
            </a:r>
            <a:r>
              <a:rPr lang="en-US" dirty="0">
                <a:solidFill>
                  <a:srgbClr val="454545"/>
                </a:solidFill>
                <a:cs typeface="Arial" panose="020B0604020202020204" pitchFamily="34" charset="0"/>
              </a:rPr>
              <a:t> type. Use 20-50% transparent gray square with white text, or 20-50% transparent white square with gray text, aligned to grid.</a:t>
            </a:r>
          </a:p>
          <a:p>
            <a:pPr marL="131763">
              <a:lnSpc>
                <a:spcPct val="110000"/>
              </a:lnSpc>
              <a:spcAft>
                <a:spcPts val="1200"/>
              </a:spcAft>
            </a:pPr>
            <a:r>
              <a:rPr lang="en-US" dirty="0">
                <a:solidFill>
                  <a:srgbClr val="454545"/>
                </a:solidFill>
                <a:cs typeface="Arial" panose="020B0604020202020204" pitchFamily="34" charset="0"/>
              </a:rPr>
              <a:t>Do not use drop shadow or type outline.</a:t>
            </a:r>
          </a:p>
        </p:txBody>
      </p:sp>
    </p:spTree>
    <p:extLst>
      <p:ext uri="{BB962C8B-B14F-4D97-AF65-F5344CB8AC3E}">
        <p14:creationId xmlns:p14="http://schemas.microsoft.com/office/powerpoint/2010/main" val="31349041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Image, Transparent Box 2">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0" y="0"/>
            <a:ext cx="12192000" cy="6858000"/>
          </a:xfrm>
        </p:spPr>
        <p:txBody>
          <a:bodyPr/>
          <a:lstStyle/>
          <a:p>
            <a:r>
              <a:rPr lang="en-US"/>
              <a:t>Click icon to add picture</a:t>
            </a:r>
          </a:p>
        </p:txBody>
      </p:sp>
      <p:sp>
        <p:nvSpPr>
          <p:cNvPr id="3" name="Text Placeholder 2"/>
          <p:cNvSpPr>
            <a:spLocks noGrp="1"/>
          </p:cNvSpPr>
          <p:nvPr>
            <p:ph type="body" sz="quarter" idx="14" hasCustomPrompt="1"/>
          </p:nvPr>
        </p:nvSpPr>
        <p:spPr>
          <a:xfrm>
            <a:off x="6484311" y="1911350"/>
            <a:ext cx="5188085" cy="3270250"/>
          </a:xfrm>
          <a:solidFill>
            <a:schemeClr val="bg1">
              <a:alpha val="67000"/>
            </a:schemeClr>
          </a:solidFill>
        </p:spPr>
        <p:txBody>
          <a:bodyPr lIns="91440" tIns="45720" rIns="91440" bIns="45720"/>
          <a:lstStyle>
            <a:lvl1pPr marL="131763">
              <a:lnSpc>
                <a:spcPct val="110000"/>
              </a:lnSpc>
              <a:spcAft>
                <a:spcPts val="1200"/>
              </a:spcAft>
              <a:defRPr sz="1800"/>
            </a:lvl1pPr>
          </a:lstStyle>
          <a:p>
            <a:pPr marL="131763">
              <a:spcAft>
                <a:spcPts val="1200"/>
              </a:spcAft>
            </a:pPr>
            <a:r>
              <a:rPr lang="en-US" sz="2800" dirty="0">
                <a:solidFill>
                  <a:srgbClr val="454545"/>
                </a:solidFill>
                <a:cs typeface="Arial" panose="020B0604020202020204" pitchFamily="34" charset="0"/>
              </a:rPr>
              <a:t>This is now 28 </a:t>
            </a:r>
            <a:r>
              <a:rPr lang="en-US" sz="2800" dirty="0" err="1">
                <a:solidFill>
                  <a:srgbClr val="454545"/>
                </a:solidFill>
                <a:cs typeface="Arial" panose="020B0604020202020204" pitchFamily="34" charset="0"/>
              </a:rPr>
              <a:t>pt</a:t>
            </a:r>
            <a:endParaRPr lang="en-US" sz="2800" dirty="0">
              <a:solidFill>
                <a:srgbClr val="454545"/>
              </a:solidFill>
              <a:cs typeface="Arial" panose="020B0604020202020204" pitchFamily="34" charset="0"/>
            </a:endParaRPr>
          </a:p>
          <a:p>
            <a:pPr marL="131763">
              <a:lnSpc>
                <a:spcPct val="110000"/>
              </a:lnSpc>
              <a:spcAft>
                <a:spcPts val="1200"/>
              </a:spcAft>
            </a:pPr>
            <a:r>
              <a:rPr lang="en-US" dirty="0">
                <a:solidFill>
                  <a:srgbClr val="454545"/>
                </a:solidFill>
                <a:cs typeface="Arial" panose="020B0604020202020204" pitchFamily="34" charset="0"/>
              </a:rPr>
              <a:t>This is 18 </a:t>
            </a:r>
            <a:r>
              <a:rPr lang="en-US" dirty="0" err="1">
                <a:solidFill>
                  <a:srgbClr val="454545"/>
                </a:solidFill>
                <a:cs typeface="Arial" panose="020B0604020202020204" pitchFamily="34" charset="0"/>
              </a:rPr>
              <a:t>pt</a:t>
            </a:r>
            <a:r>
              <a:rPr lang="en-US" dirty="0">
                <a:solidFill>
                  <a:srgbClr val="454545"/>
                </a:solidFill>
                <a:cs typeface="Arial" panose="020B0604020202020204" pitchFamily="34" charset="0"/>
              </a:rPr>
              <a:t> type. Use 20-50% transparent gray square with white text, or 20-50% transparent white square with gray text, aligned to grid.</a:t>
            </a:r>
          </a:p>
          <a:p>
            <a:pPr marL="131763">
              <a:lnSpc>
                <a:spcPct val="110000"/>
              </a:lnSpc>
              <a:spcAft>
                <a:spcPts val="1200"/>
              </a:spcAft>
            </a:pPr>
            <a:r>
              <a:rPr lang="en-US" dirty="0">
                <a:solidFill>
                  <a:srgbClr val="454545"/>
                </a:solidFill>
                <a:cs typeface="Arial" panose="020B0604020202020204" pitchFamily="34" charset="0"/>
              </a:rPr>
              <a:t>Do not use drop shadow or type outline.</a:t>
            </a:r>
          </a:p>
        </p:txBody>
      </p:sp>
    </p:spTree>
    <p:extLst>
      <p:ext uri="{BB962C8B-B14F-4D97-AF65-F5344CB8AC3E}">
        <p14:creationId xmlns:p14="http://schemas.microsoft.com/office/powerpoint/2010/main" val="7593340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0153" y="548640"/>
            <a:ext cx="11301773" cy="1097280"/>
          </a:xfrm>
        </p:spPr>
        <p:txBody>
          <a:bodyPr/>
          <a:lstStyle/>
          <a:p>
            <a:r>
              <a:rPr lang="en-US" dirty="0"/>
              <a:t>Click to insert headline</a:t>
            </a:r>
          </a:p>
        </p:txBody>
      </p:sp>
      <p:sp>
        <p:nvSpPr>
          <p:cNvPr id="4" name="Text Placeholder 3"/>
          <p:cNvSpPr>
            <a:spLocks noGrp="1"/>
          </p:cNvSpPr>
          <p:nvPr>
            <p:ph type="body" sz="quarter" idx="14" hasCustomPrompt="1"/>
          </p:nvPr>
        </p:nvSpPr>
        <p:spPr>
          <a:xfrm>
            <a:off x="540153" y="219456"/>
            <a:ext cx="8535018"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5" name="Content Placeholder 4"/>
          <p:cNvSpPr>
            <a:spLocks noGrp="1"/>
          </p:cNvSpPr>
          <p:nvPr>
            <p:ph sz="quarter" idx="15"/>
          </p:nvPr>
        </p:nvSpPr>
        <p:spPr>
          <a:xfrm>
            <a:off x="0" y="0"/>
            <a:ext cx="12192000" cy="6858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33248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lage 4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0153" y="548640"/>
            <a:ext cx="11301773" cy="1097280"/>
          </a:xfrm>
        </p:spPr>
        <p:txBody>
          <a:bodyPr/>
          <a:lstStyle/>
          <a:p>
            <a:r>
              <a:rPr lang="en-US" dirty="0"/>
              <a:t>Click to insert headline</a:t>
            </a:r>
          </a:p>
        </p:txBody>
      </p:sp>
      <p:sp>
        <p:nvSpPr>
          <p:cNvPr id="4" name="Text Placeholder 3"/>
          <p:cNvSpPr>
            <a:spLocks noGrp="1"/>
          </p:cNvSpPr>
          <p:nvPr>
            <p:ph type="body" sz="quarter" idx="14" hasCustomPrompt="1"/>
          </p:nvPr>
        </p:nvSpPr>
        <p:spPr>
          <a:xfrm>
            <a:off x="540153" y="219456"/>
            <a:ext cx="11265788"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2" name="Footer Placeholder 4"/>
          <p:cNvSpPr>
            <a:spLocks noGrp="1"/>
          </p:cNvSpPr>
          <p:nvPr>
            <p:ph type="ftr" sz="quarter" idx="12"/>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13" name="Slide Number Placeholder 5"/>
          <p:cNvSpPr>
            <a:spLocks noGrp="1"/>
          </p:cNvSpPr>
          <p:nvPr>
            <p:ph type="sldNum" sz="quarter" idx="4"/>
          </p:nvPr>
        </p:nvSpPr>
        <p:spPr>
          <a:xfrm>
            <a:off x="11439368" y="636127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7" name="Picture Placeholder 16"/>
          <p:cNvSpPr>
            <a:spLocks noGrp="1"/>
          </p:cNvSpPr>
          <p:nvPr>
            <p:ph type="pic" sz="quarter" idx="20"/>
          </p:nvPr>
        </p:nvSpPr>
        <p:spPr>
          <a:xfrm>
            <a:off x="0" y="1828800"/>
            <a:ext cx="3061670" cy="4186237"/>
          </a:xfrm>
        </p:spPr>
        <p:txBody>
          <a:bodyPr/>
          <a:lstStyle/>
          <a:p>
            <a:r>
              <a:rPr lang="en-US"/>
              <a:t>Click icon to add picture</a:t>
            </a:r>
          </a:p>
        </p:txBody>
      </p:sp>
      <p:sp>
        <p:nvSpPr>
          <p:cNvPr id="19" name="Picture Placeholder 18"/>
          <p:cNvSpPr>
            <a:spLocks noGrp="1"/>
          </p:cNvSpPr>
          <p:nvPr>
            <p:ph type="pic" sz="quarter" idx="21"/>
          </p:nvPr>
        </p:nvSpPr>
        <p:spPr>
          <a:xfrm>
            <a:off x="3050520" y="1828800"/>
            <a:ext cx="3061670" cy="4186237"/>
          </a:xfrm>
        </p:spPr>
        <p:txBody>
          <a:bodyPr/>
          <a:lstStyle/>
          <a:p>
            <a:r>
              <a:rPr lang="en-US"/>
              <a:t>Click icon to add picture</a:t>
            </a:r>
          </a:p>
        </p:txBody>
      </p:sp>
      <p:sp>
        <p:nvSpPr>
          <p:cNvPr id="20" name="Picture Placeholder 18"/>
          <p:cNvSpPr>
            <a:spLocks noGrp="1"/>
          </p:cNvSpPr>
          <p:nvPr>
            <p:ph type="pic" sz="quarter" idx="21"/>
          </p:nvPr>
        </p:nvSpPr>
        <p:spPr>
          <a:xfrm>
            <a:off x="6101040" y="1828800"/>
            <a:ext cx="3061670" cy="4186237"/>
          </a:xfrm>
        </p:spPr>
        <p:txBody>
          <a:bodyPr/>
          <a:lstStyle/>
          <a:p>
            <a:r>
              <a:rPr lang="en-US"/>
              <a:t>Click icon to add picture</a:t>
            </a:r>
          </a:p>
        </p:txBody>
      </p:sp>
      <p:sp>
        <p:nvSpPr>
          <p:cNvPr id="21" name="Picture Placeholder 18"/>
          <p:cNvSpPr>
            <a:spLocks noGrp="1"/>
          </p:cNvSpPr>
          <p:nvPr>
            <p:ph type="pic" sz="quarter" idx="22"/>
          </p:nvPr>
        </p:nvSpPr>
        <p:spPr>
          <a:xfrm>
            <a:off x="9151559" y="1828800"/>
            <a:ext cx="3061670" cy="4186237"/>
          </a:xfrm>
        </p:spPr>
        <p:txBody>
          <a:bodyPr/>
          <a:lstStyle/>
          <a:p>
            <a:r>
              <a:rPr lang="en-US"/>
              <a:t>Click icon to add picture</a:t>
            </a:r>
          </a:p>
        </p:txBody>
      </p:sp>
    </p:spTree>
    <p:extLst>
      <p:ext uri="{BB962C8B-B14F-4D97-AF65-F5344CB8AC3E}">
        <p14:creationId xmlns:p14="http://schemas.microsoft.com/office/powerpoint/2010/main" val="27359327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lage 5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0153" y="548640"/>
            <a:ext cx="11301773" cy="1097280"/>
          </a:xfrm>
        </p:spPr>
        <p:txBody>
          <a:bodyPr/>
          <a:lstStyle/>
          <a:p>
            <a:r>
              <a:rPr lang="en-US" dirty="0"/>
              <a:t>Click to insert headline</a:t>
            </a:r>
          </a:p>
        </p:txBody>
      </p:sp>
      <p:sp>
        <p:nvSpPr>
          <p:cNvPr id="4" name="Text Placeholder 3"/>
          <p:cNvSpPr>
            <a:spLocks noGrp="1"/>
          </p:cNvSpPr>
          <p:nvPr>
            <p:ph type="body" sz="quarter" idx="14" hasCustomPrompt="1"/>
          </p:nvPr>
        </p:nvSpPr>
        <p:spPr>
          <a:xfrm>
            <a:off x="540153" y="219456"/>
            <a:ext cx="11265788"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2" name="Footer Placeholder 4"/>
          <p:cNvSpPr>
            <a:spLocks noGrp="1"/>
          </p:cNvSpPr>
          <p:nvPr>
            <p:ph type="ftr" sz="quarter" idx="12"/>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13" name="Slide Number Placeholder 5"/>
          <p:cNvSpPr>
            <a:spLocks noGrp="1"/>
          </p:cNvSpPr>
          <p:nvPr>
            <p:ph type="sldNum" sz="quarter" idx="4"/>
          </p:nvPr>
        </p:nvSpPr>
        <p:spPr>
          <a:xfrm>
            <a:off x="11439368" y="636127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7" name="Text Placeholder 13"/>
          <p:cNvSpPr>
            <a:spLocks noGrp="1"/>
          </p:cNvSpPr>
          <p:nvPr>
            <p:ph type="body" sz="quarter" idx="23"/>
          </p:nvPr>
        </p:nvSpPr>
        <p:spPr>
          <a:xfrm>
            <a:off x="63" y="3855720"/>
            <a:ext cx="2447503" cy="1280160"/>
          </a:xfrm>
          <a:ln>
            <a:noFill/>
          </a:ln>
          <a:effectLst/>
        </p:spPr>
        <p:txBody>
          <a:bodyPr lIns="91440" rIns="91440" anchor="ctr" anchorCtr="1"/>
          <a:lstStyle>
            <a:lvl1pPr algn="ctr">
              <a:lnSpc>
                <a:spcPct val="90000"/>
              </a:lnSpc>
              <a:defRPr sz="2000">
                <a:solidFill>
                  <a:schemeClr val="tx2"/>
                </a:solidFill>
              </a:defRPr>
            </a:lvl1pPr>
            <a:lvl2pPr marL="0" indent="0">
              <a:buNone/>
              <a:defRPr sz="1100"/>
            </a:lvl2pPr>
            <a:lvl3pPr>
              <a:defRPr sz="1050"/>
            </a:lvl3pPr>
            <a:lvl4pPr>
              <a:defRPr sz="1050"/>
            </a:lvl4pPr>
            <a:lvl5pPr>
              <a:defRPr sz="1200"/>
            </a:lvl5pPr>
          </a:lstStyle>
          <a:p>
            <a:pPr lvl="0"/>
            <a:r>
              <a:rPr lang="en-US"/>
              <a:t>Edit Master text styles</a:t>
            </a:r>
          </a:p>
        </p:txBody>
      </p:sp>
      <p:sp>
        <p:nvSpPr>
          <p:cNvPr id="18" name="Text Placeholder 13"/>
          <p:cNvSpPr>
            <a:spLocks noGrp="1"/>
          </p:cNvSpPr>
          <p:nvPr>
            <p:ph type="body" sz="quarter" idx="24"/>
          </p:nvPr>
        </p:nvSpPr>
        <p:spPr>
          <a:xfrm>
            <a:off x="4872250" y="3855720"/>
            <a:ext cx="2447503" cy="1280160"/>
          </a:xfrm>
          <a:ln>
            <a:noFill/>
          </a:ln>
          <a:effectLst/>
        </p:spPr>
        <p:txBody>
          <a:bodyPr lIns="91440" rIns="91440" anchor="ctr" anchorCtr="1"/>
          <a:lstStyle>
            <a:lvl1pPr algn="ctr">
              <a:lnSpc>
                <a:spcPct val="90000"/>
              </a:lnSpc>
              <a:defRPr sz="2000">
                <a:solidFill>
                  <a:schemeClr val="tx2"/>
                </a:solidFill>
              </a:defRPr>
            </a:lvl1pPr>
            <a:lvl2pPr marL="0" indent="0">
              <a:buNone/>
              <a:defRPr sz="1100"/>
            </a:lvl2pPr>
            <a:lvl3pPr>
              <a:defRPr sz="1050"/>
            </a:lvl3pPr>
            <a:lvl4pPr>
              <a:defRPr sz="1050"/>
            </a:lvl4pPr>
            <a:lvl5pPr>
              <a:defRPr sz="1200"/>
            </a:lvl5pPr>
          </a:lstStyle>
          <a:p>
            <a:pPr lvl="0"/>
            <a:r>
              <a:rPr lang="en-US"/>
              <a:t>Edit Master text styles</a:t>
            </a:r>
          </a:p>
        </p:txBody>
      </p:sp>
      <p:sp>
        <p:nvSpPr>
          <p:cNvPr id="19" name="Text Placeholder 13"/>
          <p:cNvSpPr>
            <a:spLocks noGrp="1"/>
          </p:cNvSpPr>
          <p:nvPr>
            <p:ph type="body" sz="quarter" idx="25"/>
          </p:nvPr>
        </p:nvSpPr>
        <p:spPr>
          <a:xfrm>
            <a:off x="9744497" y="3855720"/>
            <a:ext cx="2447503" cy="1280160"/>
          </a:xfrm>
          <a:ln>
            <a:noFill/>
          </a:ln>
          <a:effectLst/>
        </p:spPr>
        <p:txBody>
          <a:bodyPr lIns="91440" rIns="91440" anchor="ctr" anchorCtr="1"/>
          <a:lstStyle>
            <a:lvl1pPr algn="ctr">
              <a:lnSpc>
                <a:spcPct val="90000"/>
              </a:lnSpc>
              <a:defRPr sz="2000">
                <a:solidFill>
                  <a:schemeClr val="tx2"/>
                </a:solidFill>
              </a:defRPr>
            </a:lvl1pPr>
            <a:lvl2pPr marL="0" indent="0">
              <a:buNone/>
              <a:defRPr sz="1100"/>
            </a:lvl2pPr>
            <a:lvl3pPr>
              <a:defRPr sz="1050"/>
            </a:lvl3pPr>
            <a:lvl4pPr>
              <a:defRPr sz="1050"/>
            </a:lvl4pPr>
            <a:lvl5pPr>
              <a:defRPr sz="1200"/>
            </a:lvl5pPr>
          </a:lstStyle>
          <a:p>
            <a:pPr lvl="0"/>
            <a:r>
              <a:rPr lang="en-US"/>
              <a:t>Edit Master text styles</a:t>
            </a:r>
          </a:p>
        </p:txBody>
      </p:sp>
      <p:sp>
        <p:nvSpPr>
          <p:cNvPr id="24" name="Text Placeholder 13"/>
          <p:cNvSpPr>
            <a:spLocks noGrp="1"/>
          </p:cNvSpPr>
          <p:nvPr>
            <p:ph type="body" sz="quarter" idx="29"/>
          </p:nvPr>
        </p:nvSpPr>
        <p:spPr>
          <a:xfrm>
            <a:off x="63" y="5135880"/>
            <a:ext cx="2447503" cy="731520"/>
          </a:xfrm>
          <a:ln>
            <a:noFill/>
          </a:ln>
          <a:effectLst/>
        </p:spPr>
        <p:txBody>
          <a:bodyPr lIns="91440" rIns="91440" anchor="t" anchorCtr="1"/>
          <a:lstStyle>
            <a:lvl1pPr algn="ctr">
              <a:lnSpc>
                <a:spcPct val="90000"/>
              </a:lnSpc>
              <a:defRPr sz="1200">
                <a:solidFill>
                  <a:schemeClr val="tx1"/>
                </a:solidFill>
              </a:defRPr>
            </a:lvl1pPr>
            <a:lvl2pPr marL="0" indent="0">
              <a:buNone/>
              <a:defRPr sz="1100"/>
            </a:lvl2pPr>
            <a:lvl3pPr>
              <a:defRPr sz="1050"/>
            </a:lvl3pPr>
            <a:lvl4pPr>
              <a:defRPr sz="1050"/>
            </a:lvl4pPr>
            <a:lvl5pPr>
              <a:defRPr sz="1200"/>
            </a:lvl5pPr>
          </a:lstStyle>
          <a:p>
            <a:pPr lvl="0"/>
            <a:r>
              <a:rPr lang="en-US"/>
              <a:t>Edit Master text styles</a:t>
            </a:r>
          </a:p>
        </p:txBody>
      </p:sp>
      <p:sp>
        <p:nvSpPr>
          <p:cNvPr id="25" name="Text Placeholder 13"/>
          <p:cNvSpPr>
            <a:spLocks noGrp="1"/>
          </p:cNvSpPr>
          <p:nvPr>
            <p:ph type="body" sz="quarter" idx="30"/>
          </p:nvPr>
        </p:nvSpPr>
        <p:spPr>
          <a:xfrm>
            <a:off x="4872250" y="5135880"/>
            <a:ext cx="2447503" cy="731520"/>
          </a:xfrm>
          <a:ln>
            <a:noFill/>
          </a:ln>
          <a:effectLst/>
        </p:spPr>
        <p:txBody>
          <a:bodyPr lIns="91440" rIns="91440" anchor="t" anchorCtr="1"/>
          <a:lstStyle>
            <a:lvl1pPr algn="ctr">
              <a:lnSpc>
                <a:spcPct val="90000"/>
              </a:lnSpc>
              <a:defRPr sz="1200">
                <a:solidFill>
                  <a:schemeClr val="tx1"/>
                </a:solidFill>
              </a:defRPr>
            </a:lvl1pPr>
            <a:lvl2pPr marL="0" indent="0">
              <a:buNone/>
              <a:defRPr sz="1100"/>
            </a:lvl2pPr>
            <a:lvl3pPr>
              <a:defRPr sz="1050"/>
            </a:lvl3pPr>
            <a:lvl4pPr>
              <a:defRPr sz="1050"/>
            </a:lvl4pPr>
            <a:lvl5pPr>
              <a:defRPr sz="1200"/>
            </a:lvl5pPr>
          </a:lstStyle>
          <a:p>
            <a:pPr lvl="0"/>
            <a:r>
              <a:rPr lang="en-US"/>
              <a:t>Edit Master text styles</a:t>
            </a:r>
          </a:p>
        </p:txBody>
      </p:sp>
      <p:sp>
        <p:nvSpPr>
          <p:cNvPr id="26" name="Text Placeholder 13"/>
          <p:cNvSpPr>
            <a:spLocks noGrp="1"/>
          </p:cNvSpPr>
          <p:nvPr>
            <p:ph type="body" sz="quarter" idx="31"/>
          </p:nvPr>
        </p:nvSpPr>
        <p:spPr>
          <a:xfrm>
            <a:off x="9744497" y="5135880"/>
            <a:ext cx="2447503" cy="731520"/>
          </a:xfrm>
          <a:ln>
            <a:noFill/>
          </a:ln>
          <a:effectLst/>
        </p:spPr>
        <p:txBody>
          <a:bodyPr lIns="91440" rIns="91440" anchor="t" anchorCtr="1"/>
          <a:lstStyle>
            <a:lvl1pPr algn="ctr">
              <a:lnSpc>
                <a:spcPct val="90000"/>
              </a:lnSpc>
              <a:defRPr sz="1200">
                <a:solidFill>
                  <a:schemeClr val="tx1"/>
                </a:solidFill>
              </a:defRPr>
            </a:lvl1pPr>
            <a:lvl2pPr marL="0" indent="0">
              <a:buNone/>
              <a:defRPr sz="1100"/>
            </a:lvl2pPr>
            <a:lvl3pPr>
              <a:defRPr sz="1050"/>
            </a:lvl3pPr>
            <a:lvl4pPr>
              <a:defRPr sz="1050"/>
            </a:lvl4pPr>
            <a:lvl5pPr>
              <a:defRPr sz="1200"/>
            </a:lvl5pPr>
          </a:lstStyle>
          <a:p>
            <a:pPr lvl="0"/>
            <a:r>
              <a:rPr lang="en-US"/>
              <a:t>Edit Master text styles</a:t>
            </a:r>
          </a:p>
        </p:txBody>
      </p:sp>
      <p:sp>
        <p:nvSpPr>
          <p:cNvPr id="14" name="Text Placeholder 13"/>
          <p:cNvSpPr>
            <a:spLocks noGrp="1"/>
          </p:cNvSpPr>
          <p:nvPr>
            <p:ph type="body" sz="quarter" idx="20"/>
          </p:nvPr>
        </p:nvSpPr>
        <p:spPr>
          <a:xfrm>
            <a:off x="2436125" y="1828800"/>
            <a:ext cx="2447503" cy="1280160"/>
          </a:xfrm>
          <a:ln>
            <a:noFill/>
          </a:ln>
          <a:effectLst/>
        </p:spPr>
        <p:txBody>
          <a:bodyPr lIns="91440" rIns="91440" anchor="ctr" anchorCtr="1"/>
          <a:lstStyle>
            <a:lvl1pPr algn="ctr">
              <a:lnSpc>
                <a:spcPct val="90000"/>
              </a:lnSpc>
              <a:defRPr sz="2000">
                <a:solidFill>
                  <a:schemeClr val="tx2"/>
                </a:solidFill>
              </a:defRPr>
            </a:lvl1pPr>
            <a:lvl2pPr marL="0" indent="0">
              <a:buNone/>
              <a:defRPr sz="1100"/>
            </a:lvl2pPr>
            <a:lvl3pPr>
              <a:defRPr sz="1050"/>
            </a:lvl3pPr>
            <a:lvl4pPr>
              <a:defRPr sz="1050"/>
            </a:lvl4pPr>
            <a:lvl5pPr>
              <a:defRPr sz="1200"/>
            </a:lvl5pPr>
          </a:lstStyle>
          <a:p>
            <a:pPr lvl="0"/>
            <a:r>
              <a:rPr lang="en-US"/>
              <a:t>Edit Master text styles</a:t>
            </a:r>
          </a:p>
        </p:txBody>
      </p:sp>
      <p:sp>
        <p:nvSpPr>
          <p:cNvPr id="15" name="Text Placeholder 13"/>
          <p:cNvSpPr>
            <a:spLocks noGrp="1"/>
          </p:cNvSpPr>
          <p:nvPr>
            <p:ph type="body" sz="quarter" idx="21"/>
          </p:nvPr>
        </p:nvSpPr>
        <p:spPr>
          <a:xfrm>
            <a:off x="7308374" y="1828800"/>
            <a:ext cx="2447503" cy="1280160"/>
          </a:xfrm>
          <a:ln>
            <a:noFill/>
          </a:ln>
          <a:effectLst/>
        </p:spPr>
        <p:txBody>
          <a:bodyPr lIns="91440" rIns="91440" anchor="ctr" anchorCtr="1"/>
          <a:lstStyle>
            <a:lvl1pPr algn="ctr">
              <a:lnSpc>
                <a:spcPct val="90000"/>
              </a:lnSpc>
              <a:defRPr sz="2000">
                <a:solidFill>
                  <a:schemeClr val="tx2"/>
                </a:solidFill>
              </a:defRPr>
            </a:lvl1pPr>
            <a:lvl2pPr marL="0" indent="0">
              <a:buNone/>
              <a:defRPr sz="1100"/>
            </a:lvl2pPr>
            <a:lvl3pPr>
              <a:defRPr sz="1050"/>
            </a:lvl3pPr>
            <a:lvl4pPr>
              <a:defRPr sz="1050"/>
            </a:lvl4pPr>
            <a:lvl5pPr>
              <a:defRPr sz="1200"/>
            </a:lvl5pPr>
          </a:lstStyle>
          <a:p>
            <a:pPr lvl="0"/>
            <a:r>
              <a:rPr lang="en-US"/>
              <a:t>Edit Master text styles</a:t>
            </a:r>
          </a:p>
        </p:txBody>
      </p:sp>
      <p:sp>
        <p:nvSpPr>
          <p:cNvPr id="20" name="Text Placeholder 13"/>
          <p:cNvSpPr>
            <a:spLocks noGrp="1"/>
          </p:cNvSpPr>
          <p:nvPr>
            <p:ph type="body" sz="quarter" idx="26"/>
          </p:nvPr>
        </p:nvSpPr>
        <p:spPr>
          <a:xfrm>
            <a:off x="2436125" y="3113554"/>
            <a:ext cx="2447503" cy="731520"/>
          </a:xfrm>
          <a:ln>
            <a:noFill/>
          </a:ln>
          <a:effectLst/>
        </p:spPr>
        <p:txBody>
          <a:bodyPr lIns="91440" rIns="91440" anchor="t" anchorCtr="1"/>
          <a:lstStyle>
            <a:lvl1pPr algn="ctr">
              <a:lnSpc>
                <a:spcPct val="90000"/>
              </a:lnSpc>
              <a:defRPr sz="1200">
                <a:solidFill>
                  <a:schemeClr val="tx1"/>
                </a:solidFill>
              </a:defRPr>
            </a:lvl1pPr>
            <a:lvl2pPr marL="0" indent="0">
              <a:buNone/>
              <a:defRPr sz="1100"/>
            </a:lvl2pPr>
            <a:lvl3pPr>
              <a:defRPr sz="1050"/>
            </a:lvl3pPr>
            <a:lvl4pPr>
              <a:defRPr sz="1050"/>
            </a:lvl4pPr>
            <a:lvl5pPr>
              <a:defRPr sz="1200"/>
            </a:lvl5pPr>
          </a:lstStyle>
          <a:p>
            <a:pPr lvl="0"/>
            <a:r>
              <a:rPr lang="en-US"/>
              <a:t>Edit Master text styles</a:t>
            </a:r>
          </a:p>
        </p:txBody>
      </p:sp>
      <p:sp>
        <p:nvSpPr>
          <p:cNvPr id="21" name="Text Placeholder 13"/>
          <p:cNvSpPr>
            <a:spLocks noGrp="1"/>
          </p:cNvSpPr>
          <p:nvPr>
            <p:ph type="body" sz="quarter" idx="27"/>
          </p:nvPr>
        </p:nvSpPr>
        <p:spPr>
          <a:xfrm>
            <a:off x="7308374" y="3113554"/>
            <a:ext cx="2447503" cy="731520"/>
          </a:xfrm>
          <a:ln>
            <a:noFill/>
          </a:ln>
          <a:effectLst/>
        </p:spPr>
        <p:txBody>
          <a:bodyPr lIns="91440" rIns="91440" anchor="t" anchorCtr="1"/>
          <a:lstStyle>
            <a:lvl1pPr algn="ctr">
              <a:lnSpc>
                <a:spcPct val="90000"/>
              </a:lnSpc>
              <a:defRPr sz="1200">
                <a:solidFill>
                  <a:schemeClr val="tx1"/>
                </a:solidFill>
              </a:defRPr>
            </a:lvl1pPr>
            <a:lvl2pPr marL="0" indent="0">
              <a:buNone/>
              <a:defRPr sz="1100"/>
            </a:lvl2pPr>
            <a:lvl3pPr>
              <a:defRPr sz="1050"/>
            </a:lvl3pPr>
            <a:lvl4pPr>
              <a:defRPr sz="1050"/>
            </a:lvl4pPr>
            <a:lvl5pPr>
              <a:defRPr sz="1200"/>
            </a:lvl5pPr>
          </a:lstStyle>
          <a:p>
            <a:pPr lvl="0"/>
            <a:r>
              <a:rPr lang="en-US"/>
              <a:t>Edit Master text styles</a:t>
            </a:r>
          </a:p>
        </p:txBody>
      </p:sp>
      <p:sp>
        <p:nvSpPr>
          <p:cNvPr id="8" name="Picture Placeholder 7"/>
          <p:cNvSpPr>
            <a:spLocks noGrp="1"/>
          </p:cNvSpPr>
          <p:nvPr>
            <p:ph type="pic" sz="quarter" idx="32"/>
          </p:nvPr>
        </p:nvSpPr>
        <p:spPr>
          <a:xfrm>
            <a:off x="1" y="1828800"/>
            <a:ext cx="2447630" cy="2011362"/>
          </a:xfrm>
        </p:spPr>
        <p:txBody>
          <a:bodyPr/>
          <a:lstStyle/>
          <a:p>
            <a:r>
              <a:rPr lang="en-US"/>
              <a:t>Click icon to add picture</a:t>
            </a:r>
            <a:endParaRPr lang="en-US" dirty="0"/>
          </a:p>
        </p:txBody>
      </p:sp>
      <p:sp>
        <p:nvSpPr>
          <p:cNvPr id="27" name="Picture Placeholder 7"/>
          <p:cNvSpPr>
            <a:spLocks noGrp="1"/>
          </p:cNvSpPr>
          <p:nvPr>
            <p:ph type="pic" sz="quarter" idx="33"/>
          </p:nvPr>
        </p:nvSpPr>
        <p:spPr>
          <a:xfrm>
            <a:off x="4870594" y="1828800"/>
            <a:ext cx="2447630" cy="2011362"/>
          </a:xfrm>
        </p:spPr>
        <p:txBody>
          <a:bodyPr/>
          <a:lstStyle/>
          <a:p>
            <a:r>
              <a:rPr lang="en-US"/>
              <a:t>Click icon to add picture</a:t>
            </a:r>
            <a:endParaRPr lang="en-US" dirty="0"/>
          </a:p>
        </p:txBody>
      </p:sp>
      <p:sp>
        <p:nvSpPr>
          <p:cNvPr id="28" name="Picture Placeholder 7"/>
          <p:cNvSpPr>
            <a:spLocks noGrp="1"/>
          </p:cNvSpPr>
          <p:nvPr>
            <p:ph type="pic" sz="quarter" idx="34"/>
          </p:nvPr>
        </p:nvSpPr>
        <p:spPr>
          <a:xfrm>
            <a:off x="9759489" y="1828800"/>
            <a:ext cx="2447630" cy="2011362"/>
          </a:xfrm>
        </p:spPr>
        <p:txBody>
          <a:bodyPr/>
          <a:lstStyle/>
          <a:p>
            <a:r>
              <a:rPr lang="en-US"/>
              <a:t>Click icon to add picture</a:t>
            </a:r>
            <a:endParaRPr lang="en-US" dirty="0"/>
          </a:p>
        </p:txBody>
      </p:sp>
      <p:sp>
        <p:nvSpPr>
          <p:cNvPr id="29" name="Picture Placeholder 7"/>
          <p:cNvSpPr>
            <a:spLocks noGrp="1"/>
          </p:cNvSpPr>
          <p:nvPr>
            <p:ph type="pic" sz="quarter" idx="35"/>
          </p:nvPr>
        </p:nvSpPr>
        <p:spPr>
          <a:xfrm>
            <a:off x="7315041" y="3856038"/>
            <a:ext cx="2447630" cy="2011362"/>
          </a:xfrm>
        </p:spPr>
        <p:txBody>
          <a:bodyPr/>
          <a:lstStyle/>
          <a:p>
            <a:r>
              <a:rPr lang="en-US"/>
              <a:t>Click icon to add picture</a:t>
            </a:r>
            <a:endParaRPr lang="en-US" dirty="0"/>
          </a:p>
        </p:txBody>
      </p:sp>
      <p:sp>
        <p:nvSpPr>
          <p:cNvPr id="30" name="Picture Placeholder 7"/>
          <p:cNvSpPr>
            <a:spLocks noGrp="1"/>
          </p:cNvSpPr>
          <p:nvPr>
            <p:ph type="pic" sz="quarter" idx="36"/>
          </p:nvPr>
        </p:nvSpPr>
        <p:spPr>
          <a:xfrm>
            <a:off x="2429330" y="3856038"/>
            <a:ext cx="2447630" cy="2011362"/>
          </a:xfrm>
        </p:spPr>
        <p:txBody>
          <a:bodyPr/>
          <a:lstStyle/>
          <a:p>
            <a:r>
              <a:rPr lang="en-US"/>
              <a:t>Click icon to add picture</a:t>
            </a:r>
            <a:endParaRPr lang="en-US" dirty="0"/>
          </a:p>
        </p:txBody>
      </p:sp>
    </p:spTree>
    <p:extLst>
      <p:ext uri="{BB962C8B-B14F-4D97-AF65-F5344CB8AC3E}">
        <p14:creationId xmlns:p14="http://schemas.microsoft.com/office/powerpoint/2010/main" val="39204138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lage 6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0153" y="548640"/>
            <a:ext cx="11301773" cy="1097280"/>
          </a:xfrm>
        </p:spPr>
        <p:txBody>
          <a:bodyPr/>
          <a:lstStyle/>
          <a:p>
            <a:r>
              <a:rPr lang="en-US" dirty="0"/>
              <a:t>Click to insert headline</a:t>
            </a:r>
          </a:p>
        </p:txBody>
      </p:sp>
      <p:sp>
        <p:nvSpPr>
          <p:cNvPr id="4" name="Text Placeholder 3"/>
          <p:cNvSpPr>
            <a:spLocks noGrp="1"/>
          </p:cNvSpPr>
          <p:nvPr>
            <p:ph type="body" sz="quarter" idx="14" hasCustomPrompt="1"/>
          </p:nvPr>
        </p:nvSpPr>
        <p:spPr>
          <a:xfrm>
            <a:off x="540153" y="219456"/>
            <a:ext cx="11265788"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2" name="Footer Placeholder 4"/>
          <p:cNvSpPr>
            <a:spLocks noGrp="1"/>
          </p:cNvSpPr>
          <p:nvPr>
            <p:ph type="ftr" sz="quarter" idx="12"/>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13" name="Slide Number Placeholder 5"/>
          <p:cNvSpPr>
            <a:spLocks noGrp="1"/>
          </p:cNvSpPr>
          <p:nvPr>
            <p:ph type="sldNum" sz="quarter" idx="4"/>
          </p:nvPr>
        </p:nvSpPr>
        <p:spPr>
          <a:xfrm>
            <a:off x="11439368" y="636127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6" name="Text Placeholder 13"/>
          <p:cNvSpPr>
            <a:spLocks noGrp="1"/>
          </p:cNvSpPr>
          <p:nvPr>
            <p:ph type="body" sz="quarter" idx="22"/>
          </p:nvPr>
        </p:nvSpPr>
        <p:spPr>
          <a:xfrm>
            <a:off x="10175331" y="1833394"/>
            <a:ext cx="2016669" cy="1280160"/>
          </a:xfrm>
          <a:ln>
            <a:noFill/>
          </a:ln>
          <a:effectLst/>
        </p:spPr>
        <p:txBody>
          <a:bodyPr lIns="91440" rIns="91440" anchor="ctr" anchorCtr="1"/>
          <a:lstStyle>
            <a:lvl1pPr algn="ctr">
              <a:lnSpc>
                <a:spcPct val="90000"/>
              </a:lnSpc>
              <a:defRPr sz="2000">
                <a:solidFill>
                  <a:schemeClr val="tx2"/>
                </a:solidFill>
              </a:defRPr>
            </a:lvl1pPr>
            <a:lvl2pPr marL="0" indent="0">
              <a:buNone/>
              <a:defRPr sz="1100"/>
            </a:lvl2pPr>
            <a:lvl3pPr>
              <a:defRPr sz="1050"/>
            </a:lvl3pPr>
            <a:lvl4pPr>
              <a:defRPr sz="1050"/>
            </a:lvl4pPr>
            <a:lvl5pPr>
              <a:defRPr sz="1200"/>
            </a:lvl5pPr>
          </a:lstStyle>
          <a:p>
            <a:pPr lvl="0"/>
            <a:r>
              <a:rPr lang="en-US"/>
              <a:t>Edit Master text styles</a:t>
            </a:r>
          </a:p>
        </p:txBody>
      </p:sp>
      <p:sp>
        <p:nvSpPr>
          <p:cNvPr id="17" name="Text Placeholder 13"/>
          <p:cNvSpPr>
            <a:spLocks noGrp="1"/>
          </p:cNvSpPr>
          <p:nvPr>
            <p:ph type="body" sz="quarter" idx="23"/>
          </p:nvPr>
        </p:nvSpPr>
        <p:spPr>
          <a:xfrm>
            <a:off x="0" y="3855720"/>
            <a:ext cx="2016669" cy="1280160"/>
          </a:xfrm>
          <a:ln>
            <a:noFill/>
          </a:ln>
          <a:effectLst/>
        </p:spPr>
        <p:txBody>
          <a:bodyPr lIns="91440" rIns="91440" anchor="ctr" anchorCtr="1"/>
          <a:lstStyle>
            <a:lvl1pPr algn="ctr">
              <a:lnSpc>
                <a:spcPct val="90000"/>
              </a:lnSpc>
              <a:defRPr sz="2000">
                <a:solidFill>
                  <a:schemeClr val="tx2"/>
                </a:solidFill>
              </a:defRPr>
            </a:lvl1pPr>
            <a:lvl2pPr marL="0" indent="0">
              <a:buNone/>
              <a:defRPr sz="1100"/>
            </a:lvl2pPr>
            <a:lvl3pPr>
              <a:defRPr sz="1050"/>
            </a:lvl3pPr>
            <a:lvl4pPr>
              <a:defRPr sz="1050"/>
            </a:lvl4pPr>
            <a:lvl5pPr>
              <a:defRPr sz="1200"/>
            </a:lvl5pPr>
          </a:lstStyle>
          <a:p>
            <a:pPr lvl="0"/>
            <a:r>
              <a:rPr lang="en-US"/>
              <a:t>Edit Master text styles</a:t>
            </a:r>
          </a:p>
        </p:txBody>
      </p:sp>
      <p:sp>
        <p:nvSpPr>
          <p:cNvPr id="18" name="Text Placeholder 13"/>
          <p:cNvSpPr>
            <a:spLocks noGrp="1"/>
          </p:cNvSpPr>
          <p:nvPr>
            <p:ph type="body" sz="quarter" idx="24"/>
          </p:nvPr>
        </p:nvSpPr>
        <p:spPr>
          <a:xfrm>
            <a:off x="4062799" y="3855720"/>
            <a:ext cx="2035002" cy="1280160"/>
          </a:xfrm>
          <a:ln>
            <a:noFill/>
          </a:ln>
          <a:effectLst/>
        </p:spPr>
        <p:txBody>
          <a:bodyPr lIns="91440" rIns="91440" anchor="ctr" anchorCtr="1"/>
          <a:lstStyle>
            <a:lvl1pPr algn="ctr">
              <a:lnSpc>
                <a:spcPct val="90000"/>
              </a:lnSpc>
              <a:defRPr sz="2000">
                <a:solidFill>
                  <a:schemeClr val="tx2"/>
                </a:solidFill>
              </a:defRPr>
            </a:lvl1pPr>
            <a:lvl2pPr marL="0" indent="0">
              <a:buNone/>
              <a:defRPr sz="1100"/>
            </a:lvl2pPr>
            <a:lvl3pPr>
              <a:defRPr sz="1050"/>
            </a:lvl3pPr>
            <a:lvl4pPr>
              <a:defRPr sz="1050"/>
            </a:lvl4pPr>
            <a:lvl5pPr>
              <a:defRPr sz="1200"/>
            </a:lvl5pPr>
          </a:lstStyle>
          <a:p>
            <a:pPr lvl="0"/>
            <a:r>
              <a:rPr lang="en-US"/>
              <a:t>Edit Master text styles</a:t>
            </a:r>
          </a:p>
        </p:txBody>
      </p:sp>
      <p:sp>
        <p:nvSpPr>
          <p:cNvPr id="19" name="Text Placeholder 13"/>
          <p:cNvSpPr>
            <a:spLocks noGrp="1"/>
          </p:cNvSpPr>
          <p:nvPr>
            <p:ph type="body" sz="quarter" idx="25"/>
          </p:nvPr>
        </p:nvSpPr>
        <p:spPr>
          <a:xfrm>
            <a:off x="8143931" y="3855720"/>
            <a:ext cx="2016669" cy="1280160"/>
          </a:xfrm>
          <a:ln>
            <a:noFill/>
          </a:ln>
          <a:effectLst/>
        </p:spPr>
        <p:txBody>
          <a:bodyPr lIns="91440" rIns="91440" anchor="ctr" anchorCtr="1"/>
          <a:lstStyle>
            <a:lvl1pPr algn="ctr">
              <a:lnSpc>
                <a:spcPct val="90000"/>
              </a:lnSpc>
              <a:defRPr sz="2000">
                <a:solidFill>
                  <a:schemeClr val="tx2"/>
                </a:solidFill>
              </a:defRPr>
            </a:lvl1pPr>
            <a:lvl2pPr marL="0" indent="0">
              <a:buNone/>
              <a:defRPr sz="1100"/>
            </a:lvl2pPr>
            <a:lvl3pPr>
              <a:defRPr sz="1050"/>
            </a:lvl3pPr>
            <a:lvl4pPr>
              <a:defRPr sz="1050"/>
            </a:lvl4pPr>
            <a:lvl5pPr>
              <a:defRPr sz="1200"/>
            </a:lvl5pPr>
          </a:lstStyle>
          <a:p>
            <a:pPr lvl="0"/>
            <a:r>
              <a:rPr lang="en-US"/>
              <a:t>Edit Master text styles</a:t>
            </a:r>
          </a:p>
        </p:txBody>
      </p:sp>
      <p:sp>
        <p:nvSpPr>
          <p:cNvPr id="22" name="Text Placeholder 13"/>
          <p:cNvSpPr>
            <a:spLocks noGrp="1"/>
          </p:cNvSpPr>
          <p:nvPr>
            <p:ph type="body" sz="quarter" idx="28"/>
          </p:nvPr>
        </p:nvSpPr>
        <p:spPr>
          <a:xfrm>
            <a:off x="10175331" y="3113554"/>
            <a:ext cx="2016669" cy="731520"/>
          </a:xfrm>
          <a:ln>
            <a:noFill/>
          </a:ln>
          <a:effectLst/>
        </p:spPr>
        <p:txBody>
          <a:bodyPr lIns="91440" rIns="91440" anchor="t" anchorCtr="1"/>
          <a:lstStyle>
            <a:lvl1pPr algn="ctr">
              <a:lnSpc>
                <a:spcPct val="90000"/>
              </a:lnSpc>
              <a:defRPr sz="1200">
                <a:solidFill>
                  <a:schemeClr val="tx1"/>
                </a:solidFill>
              </a:defRPr>
            </a:lvl1pPr>
            <a:lvl2pPr marL="0" indent="0">
              <a:buNone/>
              <a:defRPr sz="1100"/>
            </a:lvl2pPr>
            <a:lvl3pPr>
              <a:defRPr sz="1050"/>
            </a:lvl3pPr>
            <a:lvl4pPr>
              <a:defRPr sz="1050"/>
            </a:lvl4pPr>
            <a:lvl5pPr>
              <a:defRPr sz="1200"/>
            </a:lvl5pPr>
          </a:lstStyle>
          <a:p>
            <a:pPr lvl="0"/>
            <a:r>
              <a:rPr lang="en-US"/>
              <a:t>Edit Master text styles</a:t>
            </a:r>
          </a:p>
        </p:txBody>
      </p:sp>
      <p:sp>
        <p:nvSpPr>
          <p:cNvPr id="24" name="Text Placeholder 13"/>
          <p:cNvSpPr>
            <a:spLocks noGrp="1"/>
          </p:cNvSpPr>
          <p:nvPr>
            <p:ph type="body" sz="quarter" idx="29"/>
          </p:nvPr>
        </p:nvSpPr>
        <p:spPr>
          <a:xfrm>
            <a:off x="0" y="5135880"/>
            <a:ext cx="2016669" cy="731520"/>
          </a:xfrm>
          <a:ln>
            <a:noFill/>
          </a:ln>
          <a:effectLst/>
        </p:spPr>
        <p:txBody>
          <a:bodyPr lIns="91440" rIns="91440" anchor="t" anchorCtr="1"/>
          <a:lstStyle>
            <a:lvl1pPr algn="ctr">
              <a:lnSpc>
                <a:spcPct val="90000"/>
              </a:lnSpc>
              <a:defRPr sz="1200">
                <a:solidFill>
                  <a:schemeClr val="tx1"/>
                </a:solidFill>
              </a:defRPr>
            </a:lvl1pPr>
            <a:lvl2pPr marL="0" indent="0">
              <a:buNone/>
              <a:defRPr sz="1100"/>
            </a:lvl2pPr>
            <a:lvl3pPr>
              <a:defRPr sz="1050"/>
            </a:lvl3pPr>
            <a:lvl4pPr>
              <a:defRPr sz="1050"/>
            </a:lvl4pPr>
            <a:lvl5pPr>
              <a:defRPr sz="1200"/>
            </a:lvl5pPr>
          </a:lstStyle>
          <a:p>
            <a:pPr lvl="0"/>
            <a:r>
              <a:rPr lang="en-US"/>
              <a:t>Edit Master text styles</a:t>
            </a:r>
          </a:p>
        </p:txBody>
      </p:sp>
      <p:sp>
        <p:nvSpPr>
          <p:cNvPr id="25" name="Text Placeholder 13"/>
          <p:cNvSpPr>
            <a:spLocks noGrp="1"/>
          </p:cNvSpPr>
          <p:nvPr>
            <p:ph type="body" sz="quarter" idx="30"/>
          </p:nvPr>
        </p:nvSpPr>
        <p:spPr>
          <a:xfrm>
            <a:off x="4062799" y="5135880"/>
            <a:ext cx="2035002" cy="731520"/>
          </a:xfrm>
          <a:ln>
            <a:noFill/>
          </a:ln>
          <a:effectLst/>
        </p:spPr>
        <p:txBody>
          <a:bodyPr lIns="91440" rIns="91440" anchor="t" anchorCtr="1"/>
          <a:lstStyle>
            <a:lvl1pPr algn="ctr">
              <a:lnSpc>
                <a:spcPct val="90000"/>
              </a:lnSpc>
              <a:defRPr sz="1200">
                <a:solidFill>
                  <a:schemeClr val="tx1"/>
                </a:solidFill>
              </a:defRPr>
            </a:lvl1pPr>
            <a:lvl2pPr marL="0" indent="0">
              <a:buNone/>
              <a:defRPr sz="1100"/>
            </a:lvl2pPr>
            <a:lvl3pPr>
              <a:defRPr sz="1050"/>
            </a:lvl3pPr>
            <a:lvl4pPr>
              <a:defRPr sz="1050"/>
            </a:lvl4pPr>
            <a:lvl5pPr>
              <a:defRPr sz="1200"/>
            </a:lvl5pPr>
          </a:lstStyle>
          <a:p>
            <a:pPr lvl="0"/>
            <a:r>
              <a:rPr lang="en-US"/>
              <a:t>Edit Master text styles</a:t>
            </a:r>
          </a:p>
        </p:txBody>
      </p:sp>
      <p:sp>
        <p:nvSpPr>
          <p:cNvPr id="26" name="Text Placeholder 13"/>
          <p:cNvSpPr>
            <a:spLocks noGrp="1"/>
          </p:cNvSpPr>
          <p:nvPr>
            <p:ph type="body" sz="quarter" idx="31"/>
          </p:nvPr>
        </p:nvSpPr>
        <p:spPr>
          <a:xfrm>
            <a:off x="8143931" y="5135880"/>
            <a:ext cx="2016669" cy="731520"/>
          </a:xfrm>
          <a:ln>
            <a:noFill/>
          </a:ln>
          <a:effectLst/>
        </p:spPr>
        <p:txBody>
          <a:bodyPr lIns="91440" rIns="91440" anchor="t" anchorCtr="1"/>
          <a:lstStyle>
            <a:lvl1pPr algn="ctr">
              <a:lnSpc>
                <a:spcPct val="90000"/>
              </a:lnSpc>
              <a:defRPr sz="1200">
                <a:solidFill>
                  <a:schemeClr val="tx1"/>
                </a:solidFill>
              </a:defRPr>
            </a:lvl1pPr>
            <a:lvl2pPr marL="0" indent="0">
              <a:buNone/>
              <a:defRPr sz="1100"/>
            </a:lvl2pPr>
            <a:lvl3pPr>
              <a:defRPr sz="1050"/>
            </a:lvl3pPr>
            <a:lvl4pPr>
              <a:defRPr sz="1050"/>
            </a:lvl4pPr>
            <a:lvl5pPr>
              <a:defRPr sz="1200"/>
            </a:lvl5pPr>
          </a:lstStyle>
          <a:p>
            <a:pPr lvl="0"/>
            <a:r>
              <a:rPr lang="en-US"/>
              <a:t>Edit Master text styles</a:t>
            </a:r>
          </a:p>
        </p:txBody>
      </p:sp>
      <p:sp>
        <p:nvSpPr>
          <p:cNvPr id="14" name="Text Placeholder 13"/>
          <p:cNvSpPr>
            <a:spLocks noGrp="1"/>
          </p:cNvSpPr>
          <p:nvPr>
            <p:ph type="body" sz="quarter" idx="20"/>
          </p:nvPr>
        </p:nvSpPr>
        <p:spPr>
          <a:xfrm>
            <a:off x="2031400" y="1833394"/>
            <a:ext cx="2016669" cy="1280160"/>
          </a:xfrm>
          <a:ln>
            <a:noFill/>
          </a:ln>
          <a:effectLst/>
        </p:spPr>
        <p:txBody>
          <a:bodyPr lIns="91440" rIns="91440" anchor="ctr" anchorCtr="1"/>
          <a:lstStyle>
            <a:lvl1pPr algn="ctr">
              <a:lnSpc>
                <a:spcPct val="90000"/>
              </a:lnSpc>
              <a:defRPr sz="2000">
                <a:solidFill>
                  <a:schemeClr val="tx2"/>
                </a:solidFill>
              </a:defRPr>
            </a:lvl1pPr>
            <a:lvl2pPr marL="0" indent="0">
              <a:buNone/>
              <a:defRPr sz="1100"/>
            </a:lvl2pPr>
            <a:lvl3pPr>
              <a:defRPr sz="1050"/>
            </a:lvl3pPr>
            <a:lvl4pPr>
              <a:defRPr sz="1050"/>
            </a:lvl4pPr>
            <a:lvl5pPr>
              <a:defRPr sz="1200"/>
            </a:lvl5pPr>
          </a:lstStyle>
          <a:p>
            <a:pPr lvl="0"/>
            <a:r>
              <a:rPr lang="en-US"/>
              <a:t>Edit Master text styles</a:t>
            </a:r>
          </a:p>
        </p:txBody>
      </p:sp>
      <p:sp>
        <p:nvSpPr>
          <p:cNvPr id="15" name="Text Placeholder 13"/>
          <p:cNvSpPr>
            <a:spLocks noGrp="1"/>
          </p:cNvSpPr>
          <p:nvPr>
            <p:ph type="body" sz="quarter" idx="21"/>
          </p:nvPr>
        </p:nvSpPr>
        <p:spPr>
          <a:xfrm>
            <a:off x="6112532" y="1833394"/>
            <a:ext cx="2016669" cy="1280160"/>
          </a:xfrm>
          <a:ln>
            <a:noFill/>
          </a:ln>
          <a:effectLst/>
        </p:spPr>
        <p:txBody>
          <a:bodyPr lIns="91440" rIns="91440" anchor="ctr" anchorCtr="1"/>
          <a:lstStyle>
            <a:lvl1pPr algn="ctr">
              <a:lnSpc>
                <a:spcPct val="90000"/>
              </a:lnSpc>
              <a:defRPr sz="2000">
                <a:solidFill>
                  <a:schemeClr val="tx2"/>
                </a:solidFill>
              </a:defRPr>
            </a:lvl1pPr>
            <a:lvl2pPr marL="0" indent="0">
              <a:buNone/>
              <a:defRPr sz="1100"/>
            </a:lvl2pPr>
            <a:lvl3pPr>
              <a:defRPr sz="1050"/>
            </a:lvl3pPr>
            <a:lvl4pPr>
              <a:defRPr sz="1050"/>
            </a:lvl4pPr>
            <a:lvl5pPr>
              <a:defRPr sz="1200"/>
            </a:lvl5pPr>
          </a:lstStyle>
          <a:p>
            <a:pPr lvl="0"/>
            <a:r>
              <a:rPr lang="en-US"/>
              <a:t>Edit Master text styles</a:t>
            </a:r>
          </a:p>
        </p:txBody>
      </p:sp>
      <p:sp>
        <p:nvSpPr>
          <p:cNvPr id="20" name="Text Placeholder 13"/>
          <p:cNvSpPr>
            <a:spLocks noGrp="1"/>
          </p:cNvSpPr>
          <p:nvPr>
            <p:ph type="body" sz="quarter" idx="26"/>
          </p:nvPr>
        </p:nvSpPr>
        <p:spPr>
          <a:xfrm>
            <a:off x="2031400" y="3113554"/>
            <a:ext cx="2016669" cy="731520"/>
          </a:xfrm>
          <a:ln>
            <a:noFill/>
          </a:ln>
          <a:effectLst/>
        </p:spPr>
        <p:txBody>
          <a:bodyPr lIns="91440" rIns="91440" anchor="t" anchorCtr="1"/>
          <a:lstStyle>
            <a:lvl1pPr algn="ctr">
              <a:lnSpc>
                <a:spcPct val="90000"/>
              </a:lnSpc>
              <a:defRPr sz="1200">
                <a:solidFill>
                  <a:schemeClr val="tx1"/>
                </a:solidFill>
              </a:defRPr>
            </a:lvl1pPr>
            <a:lvl2pPr marL="0" indent="0">
              <a:buNone/>
              <a:defRPr sz="1100"/>
            </a:lvl2pPr>
            <a:lvl3pPr>
              <a:defRPr sz="1050"/>
            </a:lvl3pPr>
            <a:lvl4pPr>
              <a:defRPr sz="1050"/>
            </a:lvl4pPr>
            <a:lvl5pPr>
              <a:defRPr sz="1200"/>
            </a:lvl5pPr>
          </a:lstStyle>
          <a:p>
            <a:pPr lvl="0"/>
            <a:r>
              <a:rPr lang="en-US"/>
              <a:t>Edit Master text styles</a:t>
            </a:r>
          </a:p>
        </p:txBody>
      </p:sp>
      <p:sp>
        <p:nvSpPr>
          <p:cNvPr id="21" name="Text Placeholder 13"/>
          <p:cNvSpPr>
            <a:spLocks noGrp="1"/>
          </p:cNvSpPr>
          <p:nvPr>
            <p:ph type="body" sz="quarter" idx="27"/>
          </p:nvPr>
        </p:nvSpPr>
        <p:spPr>
          <a:xfrm>
            <a:off x="6112532" y="3113554"/>
            <a:ext cx="2016669" cy="731520"/>
          </a:xfrm>
          <a:ln>
            <a:noFill/>
          </a:ln>
          <a:effectLst/>
        </p:spPr>
        <p:txBody>
          <a:bodyPr lIns="91440" rIns="91440" anchor="t" anchorCtr="1"/>
          <a:lstStyle>
            <a:lvl1pPr algn="ctr">
              <a:lnSpc>
                <a:spcPct val="90000"/>
              </a:lnSpc>
              <a:defRPr sz="1200">
                <a:solidFill>
                  <a:schemeClr val="tx1"/>
                </a:solidFill>
              </a:defRPr>
            </a:lvl1pPr>
            <a:lvl2pPr marL="0" indent="0">
              <a:buNone/>
              <a:defRPr sz="1100"/>
            </a:lvl2pPr>
            <a:lvl3pPr>
              <a:defRPr sz="1050"/>
            </a:lvl3pPr>
            <a:lvl4pPr>
              <a:defRPr sz="1050"/>
            </a:lvl4pPr>
            <a:lvl5pPr>
              <a:defRPr sz="1200"/>
            </a:lvl5pPr>
          </a:lstStyle>
          <a:p>
            <a:pPr lvl="0"/>
            <a:r>
              <a:rPr lang="en-US"/>
              <a:t>Edit Master text styles</a:t>
            </a:r>
          </a:p>
        </p:txBody>
      </p:sp>
      <p:sp>
        <p:nvSpPr>
          <p:cNvPr id="23" name="Picture Placeholder 22"/>
          <p:cNvSpPr>
            <a:spLocks noGrp="1"/>
          </p:cNvSpPr>
          <p:nvPr>
            <p:ph type="pic" sz="quarter" idx="32"/>
          </p:nvPr>
        </p:nvSpPr>
        <p:spPr>
          <a:xfrm>
            <a:off x="0" y="1833563"/>
            <a:ext cx="2016669" cy="2011680"/>
          </a:xfrm>
        </p:spPr>
        <p:txBody>
          <a:bodyPr/>
          <a:lstStyle/>
          <a:p>
            <a:r>
              <a:rPr lang="en-US"/>
              <a:t>Click icon to add picture</a:t>
            </a:r>
          </a:p>
        </p:txBody>
      </p:sp>
      <p:sp>
        <p:nvSpPr>
          <p:cNvPr id="27" name="Picture Placeholder 22"/>
          <p:cNvSpPr>
            <a:spLocks noGrp="1"/>
          </p:cNvSpPr>
          <p:nvPr>
            <p:ph type="pic" sz="quarter" idx="33"/>
          </p:nvPr>
        </p:nvSpPr>
        <p:spPr>
          <a:xfrm>
            <a:off x="4079331" y="1828800"/>
            <a:ext cx="2016669" cy="2011680"/>
          </a:xfrm>
        </p:spPr>
        <p:txBody>
          <a:bodyPr/>
          <a:lstStyle/>
          <a:p>
            <a:r>
              <a:rPr lang="en-US"/>
              <a:t>Click icon to add picture</a:t>
            </a:r>
          </a:p>
        </p:txBody>
      </p:sp>
      <p:sp>
        <p:nvSpPr>
          <p:cNvPr id="28" name="Picture Placeholder 22"/>
          <p:cNvSpPr>
            <a:spLocks noGrp="1"/>
          </p:cNvSpPr>
          <p:nvPr>
            <p:ph type="pic" sz="quarter" idx="34"/>
          </p:nvPr>
        </p:nvSpPr>
        <p:spPr>
          <a:xfrm>
            <a:off x="8158502" y="1828800"/>
            <a:ext cx="2016669" cy="2011680"/>
          </a:xfrm>
        </p:spPr>
        <p:txBody>
          <a:bodyPr/>
          <a:lstStyle/>
          <a:p>
            <a:r>
              <a:rPr lang="en-US"/>
              <a:t>Click icon to add picture</a:t>
            </a:r>
          </a:p>
        </p:txBody>
      </p:sp>
      <p:sp>
        <p:nvSpPr>
          <p:cNvPr id="29" name="Picture Placeholder 22"/>
          <p:cNvSpPr>
            <a:spLocks noGrp="1"/>
          </p:cNvSpPr>
          <p:nvPr>
            <p:ph type="pic" sz="quarter" idx="35"/>
          </p:nvPr>
        </p:nvSpPr>
        <p:spPr>
          <a:xfrm>
            <a:off x="2047384" y="3855720"/>
            <a:ext cx="2016669" cy="2011680"/>
          </a:xfrm>
        </p:spPr>
        <p:txBody>
          <a:bodyPr/>
          <a:lstStyle/>
          <a:p>
            <a:r>
              <a:rPr lang="en-US"/>
              <a:t>Click icon to add picture</a:t>
            </a:r>
          </a:p>
        </p:txBody>
      </p:sp>
      <p:sp>
        <p:nvSpPr>
          <p:cNvPr id="30" name="Picture Placeholder 22"/>
          <p:cNvSpPr>
            <a:spLocks noGrp="1"/>
          </p:cNvSpPr>
          <p:nvPr>
            <p:ph type="pic" sz="quarter" idx="36"/>
          </p:nvPr>
        </p:nvSpPr>
        <p:spPr>
          <a:xfrm>
            <a:off x="6141833" y="3855720"/>
            <a:ext cx="2016669" cy="2011680"/>
          </a:xfrm>
        </p:spPr>
        <p:txBody>
          <a:bodyPr/>
          <a:lstStyle/>
          <a:p>
            <a:r>
              <a:rPr lang="en-US"/>
              <a:t>Click icon to add picture</a:t>
            </a:r>
          </a:p>
        </p:txBody>
      </p:sp>
      <p:sp>
        <p:nvSpPr>
          <p:cNvPr id="31" name="Picture Placeholder 22"/>
          <p:cNvSpPr>
            <a:spLocks noGrp="1"/>
          </p:cNvSpPr>
          <p:nvPr>
            <p:ph type="pic" sz="quarter" idx="37"/>
          </p:nvPr>
        </p:nvSpPr>
        <p:spPr>
          <a:xfrm>
            <a:off x="10190449" y="3886200"/>
            <a:ext cx="2016669" cy="2011680"/>
          </a:xfrm>
        </p:spPr>
        <p:txBody>
          <a:bodyPr/>
          <a:lstStyle/>
          <a:p>
            <a:r>
              <a:rPr lang="en-US"/>
              <a:t>Click icon to add picture</a:t>
            </a:r>
          </a:p>
        </p:txBody>
      </p:sp>
    </p:spTree>
    <p:extLst>
      <p:ext uri="{BB962C8B-B14F-4D97-AF65-F5344CB8AC3E}">
        <p14:creationId xmlns:p14="http://schemas.microsoft.com/office/powerpoint/2010/main" val="29351824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w/ Title &amp; Footer">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15118" y="1536701"/>
            <a:ext cx="12191681" cy="4498975"/>
          </a:xfrm>
        </p:spPr>
        <p:txBody>
          <a:bodyPr/>
          <a:lstStyle/>
          <a:p>
            <a:r>
              <a:rPr lang="en-US"/>
              <a:t>Click icon to add picture</a:t>
            </a:r>
          </a:p>
        </p:txBody>
      </p:sp>
      <p:sp>
        <p:nvSpPr>
          <p:cNvPr id="2" name="Title 1"/>
          <p:cNvSpPr>
            <a:spLocks noGrp="1"/>
          </p:cNvSpPr>
          <p:nvPr>
            <p:ph type="title" hasCustomPrompt="1"/>
          </p:nvPr>
        </p:nvSpPr>
        <p:spPr>
          <a:xfrm>
            <a:off x="540153" y="548640"/>
            <a:ext cx="11301773" cy="1097280"/>
          </a:xfrm>
        </p:spPr>
        <p:txBody>
          <a:bodyPr/>
          <a:lstStyle>
            <a:lvl1pPr>
              <a:defRPr baseline="0"/>
            </a:lvl1pPr>
          </a:lstStyle>
          <a:p>
            <a:r>
              <a:rPr lang="en-US" dirty="0"/>
              <a:t>Click to insert headline</a:t>
            </a:r>
          </a:p>
        </p:txBody>
      </p:sp>
      <p:sp>
        <p:nvSpPr>
          <p:cNvPr id="5" name="Footer Placeholder 4"/>
          <p:cNvSpPr>
            <a:spLocks noGrp="1"/>
          </p:cNvSpPr>
          <p:nvPr>
            <p:ph type="ftr" sz="quarter" idx="12"/>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6" name="Text Placeholder 3"/>
          <p:cNvSpPr>
            <a:spLocks noGrp="1"/>
          </p:cNvSpPr>
          <p:nvPr>
            <p:ph type="body" sz="quarter" idx="14" hasCustomPrompt="1"/>
          </p:nvPr>
        </p:nvSpPr>
        <p:spPr>
          <a:xfrm>
            <a:off x="540153" y="219456"/>
            <a:ext cx="11265788"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8" name="Slide Number Placeholder 5"/>
          <p:cNvSpPr>
            <a:spLocks noGrp="1"/>
          </p:cNvSpPr>
          <p:nvPr>
            <p:ph type="sldNum" sz="quarter" idx="4"/>
          </p:nvPr>
        </p:nvSpPr>
        <p:spPr>
          <a:xfrm>
            <a:off x="11439368" y="636127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29045189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alf Image - Half Text">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3101" y="1729613"/>
            <a:ext cx="6031674" cy="4325112"/>
          </a:xfrm>
        </p:spPr>
        <p:txBody>
          <a:bodyPr/>
          <a:lstStyle/>
          <a:p>
            <a:r>
              <a:rPr lang="en-US"/>
              <a:t>Click icon to add picture</a:t>
            </a:r>
          </a:p>
        </p:txBody>
      </p:sp>
      <p:sp>
        <p:nvSpPr>
          <p:cNvPr id="2" name="Title 1"/>
          <p:cNvSpPr>
            <a:spLocks noGrp="1"/>
          </p:cNvSpPr>
          <p:nvPr>
            <p:ph type="title" hasCustomPrompt="1"/>
          </p:nvPr>
        </p:nvSpPr>
        <p:spPr>
          <a:xfrm>
            <a:off x="540153" y="548640"/>
            <a:ext cx="11301773" cy="1097280"/>
          </a:xfrm>
        </p:spPr>
        <p:txBody>
          <a:bodyPr/>
          <a:lstStyle/>
          <a:p>
            <a:r>
              <a:rPr lang="en-US" dirty="0"/>
              <a:t>Click to insert headline</a:t>
            </a:r>
          </a:p>
        </p:txBody>
      </p:sp>
      <p:sp>
        <p:nvSpPr>
          <p:cNvPr id="59" name="Text Placeholder 58"/>
          <p:cNvSpPr>
            <a:spLocks noGrp="1"/>
          </p:cNvSpPr>
          <p:nvPr>
            <p:ph type="body" sz="quarter" idx="11" hasCustomPrompt="1"/>
          </p:nvPr>
        </p:nvSpPr>
        <p:spPr>
          <a:xfrm>
            <a:off x="6169152" y="1729613"/>
            <a:ext cx="5462016" cy="4325112"/>
          </a:xfrm>
        </p:spPr>
        <p:txBody>
          <a:bodyPr lIns="182880">
            <a:normAutofit/>
          </a:bodyPr>
          <a:lstStyle>
            <a:lvl1pPr marL="0">
              <a:lnSpc>
                <a:spcPct val="90000"/>
              </a:lnSpc>
              <a:defRPr sz="2150" baseline="0">
                <a:solidFill>
                  <a:schemeClr val="tx1"/>
                </a:solidFill>
              </a:defRPr>
            </a:lvl1pPr>
            <a:lvl2pPr>
              <a:lnSpc>
                <a:spcPct val="90000"/>
              </a:lnSpc>
              <a:defRPr sz="2150">
                <a:solidFill>
                  <a:schemeClr val="tx1"/>
                </a:solidFill>
              </a:defRPr>
            </a:lvl2pPr>
            <a:lvl3pPr marL="182880" indent="-182880">
              <a:lnSpc>
                <a:spcPct val="90000"/>
              </a:lnSpc>
              <a:defRPr sz="2150">
                <a:solidFill>
                  <a:schemeClr val="tx1"/>
                </a:solidFill>
              </a:defRPr>
            </a:lvl3pPr>
            <a:lvl4pPr marL="274320" indent="-91440">
              <a:lnSpc>
                <a:spcPct val="90000"/>
              </a:lnSpc>
              <a:buFont typeface="Arial"/>
              <a:buChar char="•"/>
              <a:defRPr sz="1750">
                <a:solidFill>
                  <a:schemeClr val="tx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5" name="Footer Placeholder 4"/>
          <p:cNvSpPr>
            <a:spLocks noGrp="1"/>
          </p:cNvSpPr>
          <p:nvPr>
            <p:ph type="ftr" sz="quarter" idx="13"/>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8" name="Text Placeholder 3"/>
          <p:cNvSpPr>
            <a:spLocks noGrp="1"/>
          </p:cNvSpPr>
          <p:nvPr>
            <p:ph type="body" sz="quarter" idx="15" hasCustomPrompt="1"/>
          </p:nvPr>
        </p:nvSpPr>
        <p:spPr>
          <a:xfrm>
            <a:off x="540153" y="219456"/>
            <a:ext cx="11265788"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9"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39815090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Text - Half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027" y="550739"/>
            <a:ext cx="11294534" cy="1097280"/>
          </a:xfrm>
        </p:spPr>
        <p:txBody>
          <a:bodyPr/>
          <a:lstStyle/>
          <a:p>
            <a:r>
              <a:rPr lang="en-US" dirty="0"/>
              <a:t>Click to insert headline</a:t>
            </a:r>
          </a:p>
        </p:txBody>
      </p:sp>
      <p:sp>
        <p:nvSpPr>
          <p:cNvPr id="59" name="Text Placeholder 58"/>
          <p:cNvSpPr>
            <a:spLocks noGrp="1"/>
          </p:cNvSpPr>
          <p:nvPr>
            <p:ph type="body" sz="quarter" idx="11" hasCustomPrompt="1"/>
          </p:nvPr>
        </p:nvSpPr>
        <p:spPr>
          <a:xfrm>
            <a:off x="533027" y="1728216"/>
            <a:ext cx="5462016" cy="4325112"/>
          </a:xfrm>
        </p:spPr>
        <p:txBody>
          <a:bodyPr lIns="0">
            <a:normAutofit/>
          </a:bodyPr>
          <a:lstStyle>
            <a:lvl1pPr marL="0">
              <a:lnSpc>
                <a:spcPct val="90000"/>
              </a:lnSpc>
              <a:defRPr sz="2150" baseline="0">
                <a:solidFill>
                  <a:schemeClr val="tx1"/>
                </a:solidFill>
              </a:defRPr>
            </a:lvl1pPr>
            <a:lvl2pPr>
              <a:lnSpc>
                <a:spcPct val="90000"/>
              </a:lnSpc>
              <a:defRPr sz="2150">
                <a:solidFill>
                  <a:schemeClr val="tx1"/>
                </a:solidFill>
              </a:defRPr>
            </a:lvl2pPr>
            <a:lvl3pPr marL="182880" indent="-182880">
              <a:lnSpc>
                <a:spcPct val="90000"/>
              </a:lnSpc>
              <a:defRPr sz="2150">
                <a:solidFill>
                  <a:schemeClr val="tx1"/>
                </a:solidFill>
              </a:defRPr>
            </a:lvl3pPr>
            <a:lvl4pPr marL="274320" indent="-91440">
              <a:lnSpc>
                <a:spcPct val="90000"/>
              </a:lnSpc>
              <a:buFont typeface="Arial"/>
              <a:buChar char="•"/>
              <a:defRPr sz="1750">
                <a:solidFill>
                  <a:schemeClr val="tx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5" name="Footer Placeholder 4"/>
          <p:cNvSpPr>
            <a:spLocks noGrp="1"/>
          </p:cNvSpPr>
          <p:nvPr>
            <p:ph type="ftr" sz="quarter" idx="13"/>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8" name="Text Placeholder 3"/>
          <p:cNvSpPr>
            <a:spLocks noGrp="1"/>
          </p:cNvSpPr>
          <p:nvPr>
            <p:ph type="body" sz="quarter" idx="15" hasCustomPrompt="1"/>
          </p:nvPr>
        </p:nvSpPr>
        <p:spPr>
          <a:xfrm>
            <a:off x="533027" y="219456"/>
            <a:ext cx="3147863" cy="184666"/>
          </a:xfrm>
        </p:spPr>
        <p:txBody>
          <a:bodyPr>
            <a:spAutoFit/>
          </a:bodyPr>
          <a:lstStyle>
            <a:lvl1pPr>
              <a:defRPr sz="1200">
                <a:solidFill>
                  <a:srgbClr val="878787"/>
                </a:solidFill>
              </a:defRPr>
            </a:lvl1pPr>
          </a:lstStyle>
          <a:p>
            <a:pPr lvl="0"/>
            <a:r>
              <a:rPr lang="en-US" dirty="0"/>
              <a:t>OPTIONAL RUNNING HEADER IS ALL CAPS</a:t>
            </a:r>
          </a:p>
        </p:txBody>
      </p:sp>
      <p:sp>
        <p:nvSpPr>
          <p:cNvPr id="9"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6" name="Picture Placeholder 5"/>
          <p:cNvSpPr>
            <a:spLocks noGrp="1"/>
          </p:cNvSpPr>
          <p:nvPr>
            <p:ph type="pic" sz="quarter" idx="16"/>
          </p:nvPr>
        </p:nvSpPr>
        <p:spPr>
          <a:xfrm>
            <a:off x="6175444" y="1728788"/>
            <a:ext cx="6031674" cy="4324350"/>
          </a:xfrm>
        </p:spPr>
        <p:txBody>
          <a:bodyPr/>
          <a:lstStyle/>
          <a:p>
            <a:r>
              <a:rPr lang="en-US"/>
              <a:t>Click icon to add picture</a:t>
            </a:r>
          </a:p>
        </p:txBody>
      </p:sp>
    </p:spTree>
    <p:extLst>
      <p:ext uri="{BB962C8B-B14F-4D97-AF65-F5344CB8AC3E}">
        <p14:creationId xmlns:p14="http://schemas.microsoft.com/office/powerpoint/2010/main" val="39735215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Half Text - Half Image">
    <p:spTree>
      <p:nvGrpSpPr>
        <p:cNvPr id="1" name=""/>
        <p:cNvGrpSpPr/>
        <p:nvPr/>
      </p:nvGrpSpPr>
      <p:grpSpPr>
        <a:xfrm>
          <a:off x="0" y="0"/>
          <a:ext cx="0" cy="0"/>
          <a:chOff x="0" y="0"/>
          <a:chExt cx="0" cy="0"/>
        </a:xfrm>
      </p:grpSpPr>
      <p:sp>
        <p:nvSpPr>
          <p:cNvPr id="4" name="Content Placeholder 3"/>
          <p:cNvSpPr>
            <a:spLocks noGrp="1"/>
          </p:cNvSpPr>
          <p:nvPr>
            <p:ph sz="quarter" idx="17"/>
          </p:nvPr>
        </p:nvSpPr>
        <p:spPr>
          <a:xfrm>
            <a:off x="6173185" y="1728788"/>
            <a:ext cx="6018815" cy="4324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533027" y="550739"/>
            <a:ext cx="11294534" cy="1097280"/>
          </a:xfrm>
        </p:spPr>
        <p:txBody>
          <a:bodyPr/>
          <a:lstStyle/>
          <a:p>
            <a:r>
              <a:rPr lang="en-US" dirty="0"/>
              <a:t>Click to insert headline</a:t>
            </a:r>
          </a:p>
        </p:txBody>
      </p:sp>
      <p:sp>
        <p:nvSpPr>
          <p:cNvPr id="59" name="Text Placeholder 58"/>
          <p:cNvSpPr>
            <a:spLocks noGrp="1"/>
          </p:cNvSpPr>
          <p:nvPr>
            <p:ph type="body" sz="quarter" idx="11" hasCustomPrompt="1"/>
          </p:nvPr>
        </p:nvSpPr>
        <p:spPr>
          <a:xfrm>
            <a:off x="533027" y="1728216"/>
            <a:ext cx="5462016" cy="4325112"/>
          </a:xfrm>
        </p:spPr>
        <p:txBody>
          <a:bodyPr lIns="0">
            <a:normAutofit/>
          </a:bodyPr>
          <a:lstStyle>
            <a:lvl1pPr marL="0">
              <a:lnSpc>
                <a:spcPct val="90000"/>
              </a:lnSpc>
              <a:defRPr sz="2150" baseline="0">
                <a:solidFill>
                  <a:schemeClr val="tx1"/>
                </a:solidFill>
              </a:defRPr>
            </a:lvl1pPr>
            <a:lvl2pPr>
              <a:lnSpc>
                <a:spcPct val="90000"/>
              </a:lnSpc>
              <a:defRPr sz="2150">
                <a:solidFill>
                  <a:schemeClr val="tx1"/>
                </a:solidFill>
              </a:defRPr>
            </a:lvl2pPr>
            <a:lvl3pPr marL="182880" indent="-182880">
              <a:lnSpc>
                <a:spcPct val="90000"/>
              </a:lnSpc>
              <a:defRPr sz="2150">
                <a:solidFill>
                  <a:schemeClr val="tx1"/>
                </a:solidFill>
              </a:defRPr>
            </a:lvl3pPr>
            <a:lvl4pPr marL="274320" indent="-91440">
              <a:lnSpc>
                <a:spcPct val="90000"/>
              </a:lnSpc>
              <a:buFont typeface="Arial"/>
              <a:buChar char="•"/>
              <a:defRPr sz="1750">
                <a:solidFill>
                  <a:schemeClr val="tx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5" name="Footer Placeholder 4"/>
          <p:cNvSpPr>
            <a:spLocks noGrp="1"/>
          </p:cNvSpPr>
          <p:nvPr>
            <p:ph type="ftr" sz="quarter" idx="13"/>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8" name="Text Placeholder 3"/>
          <p:cNvSpPr>
            <a:spLocks noGrp="1"/>
          </p:cNvSpPr>
          <p:nvPr>
            <p:ph type="body" sz="quarter" idx="15" hasCustomPrompt="1"/>
          </p:nvPr>
        </p:nvSpPr>
        <p:spPr>
          <a:xfrm>
            <a:off x="533027" y="219456"/>
            <a:ext cx="3147863" cy="184666"/>
          </a:xfrm>
        </p:spPr>
        <p:txBody>
          <a:bodyPr>
            <a:spAutoFit/>
          </a:bodyPr>
          <a:lstStyle>
            <a:lvl1pPr>
              <a:defRPr sz="1200">
                <a:solidFill>
                  <a:srgbClr val="878787"/>
                </a:solidFill>
              </a:defRPr>
            </a:lvl1pPr>
          </a:lstStyle>
          <a:p>
            <a:pPr lvl="0"/>
            <a:r>
              <a:rPr lang="en-US" dirty="0"/>
              <a:t>OPTIONAL RUNNING HEADER IS ALL CAPS</a:t>
            </a:r>
          </a:p>
        </p:txBody>
      </p:sp>
      <p:sp>
        <p:nvSpPr>
          <p:cNvPr id="9"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781391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BB514-3D32-4EE8-AFB3-A6047EB2E9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27D3AA-3898-476A-B989-C82CE4C532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60628A5-9047-4D6C-ABC0-89EA675C41CC}"/>
              </a:ext>
            </a:extLst>
          </p:cNvPr>
          <p:cNvSpPr>
            <a:spLocks noGrp="1"/>
          </p:cNvSpPr>
          <p:nvPr>
            <p:ph type="dt" sz="half" idx="10"/>
          </p:nvPr>
        </p:nvSpPr>
        <p:spPr/>
        <p:txBody>
          <a:bodyPr/>
          <a:lstStyle/>
          <a:p>
            <a:fld id="{959FEE3D-FC4D-4AAE-A4D9-5EC4CDAEF923}" type="datetimeFigureOut">
              <a:rPr lang="en-US" smtClean="0"/>
              <a:t>5/24/2018</a:t>
            </a:fld>
            <a:endParaRPr lang="en-US"/>
          </a:p>
        </p:txBody>
      </p:sp>
      <p:sp>
        <p:nvSpPr>
          <p:cNvPr id="5" name="Footer Placeholder 4">
            <a:extLst>
              <a:ext uri="{FF2B5EF4-FFF2-40B4-BE49-F238E27FC236}">
                <a16:creationId xmlns:a16="http://schemas.microsoft.com/office/drawing/2014/main" id="{26B4F641-1933-4166-9AAE-122D0BE5C0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2D031A-DBFA-4A1F-9284-18236269D546}"/>
              </a:ext>
            </a:extLst>
          </p:cNvPr>
          <p:cNvSpPr>
            <a:spLocks noGrp="1"/>
          </p:cNvSpPr>
          <p:nvPr>
            <p:ph type="sldNum" sz="quarter" idx="12"/>
          </p:nvPr>
        </p:nvSpPr>
        <p:spPr/>
        <p:txBody>
          <a:bodyPr/>
          <a:lstStyle/>
          <a:p>
            <a:fld id="{07EE7E53-16E8-4A13-9A18-B1431D2D80C1}" type="slidenum">
              <a:rPr lang="en-US" smtClean="0"/>
              <a:t>‹#›</a:t>
            </a:fld>
            <a:endParaRPr lang="en-US"/>
          </a:p>
        </p:txBody>
      </p:sp>
    </p:spTree>
    <p:extLst>
      <p:ext uri="{BB962C8B-B14F-4D97-AF65-F5344CB8AC3E}">
        <p14:creationId xmlns:p14="http://schemas.microsoft.com/office/powerpoint/2010/main" val="717064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Chart/Table w/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349" y="550739"/>
            <a:ext cx="11302513" cy="1097280"/>
          </a:xfrm>
        </p:spPr>
        <p:txBody>
          <a:bodyPr/>
          <a:lstStyle/>
          <a:p>
            <a:r>
              <a:rPr lang="en-US" dirty="0"/>
              <a:t>Click to insert headline</a:t>
            </a:r>
          </a:p>
        </p:txBody>
      </p:sp>
      <p:sp>
        <p:nvSpPr>
          <p:cNvPr id="59" name="Text Placeholder 58"/>
          <p:cNvSpPr>
            <a:spLocks noGrp="1"/>
          </p:cNvSpPr>
          <p:nvPr>
            <p:ph type="body" sz="quarter" idx="11" hasCustomPrompt="1"/>
          </p:nvPr>
        </p:nvSpPr>
        <p:spPr>
          <a:xfrm>
            <a:off x="539349" y="1728216"/>
            <a:ext cx="5462016" cy="4325112"/>
          </a:xfrm>
        </p:spPr>
        <p:txBody>
          <a:bodyPr lIns="0">
            <a:normAutofit/>
          </a:bodyPr>
          <a:lstStyle>
            <a:lvl1pPr marL="0">
              <a:lnSpc>
                <a:spcPct val="90000"/>
              </a:lnSpc>
              <a:defRPr sz="2150" baseline="0">
                <a:solidFill>
                  <a:schemeClr val="tx1"/>
                </a:solidFill>
              </a:defRPr>
            </a:lvl1pPr>
            <a:lvl2pPr>
              <a:lnSpc>
                <a:spcPct val="90000"/>
              </a:lnSpc>
              <a:defRPr sz="2150">
                <a:solidFill>
                  <a:schemeClr val="tx1"/>
                </a:solidFill>
              </a:defRPr>
            </a:lvl2pPr>
            <a:lvl3pPr marL="182880" indent="-182880">
              <a:lnSpc>
                <a:spcPct val="90000"/>
              </a:lnSpc>
              <a:defRPr sz="2150">
                <a:solidFill>
                  <a:schemeClr val="tx1"/>
                </a:solidFill>
              </a:defRPr>
            </a:lvl3pPr>
            <a:lvl4pPr marL="274320" indent="-91440">
              <a:lnSpc>
                <a:spcPct val="90000"/>
              </a:lnSpc>
              <a:buFont typeface="Arial"/>
              <a:buChar char="•"/>
              <a:defRPr sz="1750">
                <a:solidFill>
                  <a:schemeClr val="tx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5" name="Footer Placeholder 4"/>
          <p:cNvSpPr>
            <a:spLocks noGrp="1"/>
          </p:cNvSpPr>
          <p:nvPr>
            <p:ph type="ftr" sz="quarter" idx="13"/>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8" name="Text Placeholder 3"/>
          <p:cNvSpPr>
            <a:spLocks noGrp="1"/>
          </p:cNvSpPr>
          <p:nvPr>
            <p:ph type="body" sz="quarter" idx="15" hasCustomPrompt="1"/>
          </p:nvPr>
        </p:nvSpPr>
        <p:spPr>
          <a:xfrm>
            <a:off x="539349" y="219456"/>
            <a:ext cx="11266592"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9"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6" name="Text Placeholder 5"/>
          <p:cNvSpPr>
            <a:spLocks noGrp="1"/>
          </p:cNvSpPr>
          <p:nvPr>
            <p:ph type="body" sz="quarter" idx="16" hasCustomPrompt="1"/>
          </p:nvPr>
        </p:nvSpPr>
        <p:spPr>
          <a:xfrm>
            <a:off x="6173186" y="1728216"/>
            <a:ext cx="5654375" cy="404812"/>
          </a:xfrm>
        </p:spPr>
        <p:txBody>
          <a:bodyPr/>
          <a:lstStyle>
            <a:lvl1pPr>
              <a:defRPr sz="2150" baseline="0"/>
            </a:lvl1pPr>
          </a:lstStyle>
          <a:p>
            <a:pPr lvl="0"/>
            <a:r>
              <a:rPr lang="en-US" dirty="0"/>
              <a:t>Click to add chart/table title</a:t>
            </a:r>
          </a:p>
        </p:txBody>
      </p:sp>
      <p:sp>
        <p:nvSpPr>
          <p:cNvPr id="10" name="Picture Placeholder 9"/>
          <p:cNvSpPr>
            <a:spLocks noGrp="1"/>
          </p:cNvSpPr>
          <p:nvPr>
            <p:ph type="pic" sz="quarter" idx="17"/>
          </p:nvPr>
        </p:nvSpPr>
        <p:spPr>
          <a:xfrm>
            <a:off x="6172389" y="2286000"/>
            <a:ext cx="5655840" cy="3767328"/>
          </a:xfrm>
        </p:spPr>
        <p:txBody>
          <a:bodyPr/>
          <a:lstStyle/>
          <a:p>
            <a:r>
              <a:rPr lang="en-US"/>
              <a:t>Click icon to add picture</a:t>
            </a:r>
          </a:p>
        </p:txBody>
      </p:sp>
    </p:spTree>
    <p:extLst>
      <p:ext uri="{BB962C8B-B14F-4D97-AF65-F5344CB8AC3E}">
        <p14:creationId xmlns:p14="http://schemas.microsoft.com/office/powerpoint/2010/main" val="30906491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alf Text, 2 Objec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819" y="550739"/>
            <a:ext cx="11288742" cy="1097280"/>
          </a:xfrm>
        </p:spPr>
        <p:txBody>
          <a:bodyPr/>
          <a:lstStyle/>
          <a:p>
            <a:r>
              <a:rPr lang="en-US" dirty="0"/>
              <a:t>Click to insert headline</a:t>
            </a:r>
          </a:p>
        </p:txBody>
      </p:sp>
      <p:sp>
        <p:nvSpPr>
          <p:cNvPr id="59" name="Text Placeholder 58"/>
          <p:cNvSpPr>
            <a:spLocks noGrp="1"/>
          </p:cNvSpPr>
          <p:nvPr>
            <p:ph type="body" sz="quarter" idx="11" hasCustomPrompt="1"/>
          </p:nvPr>
        </p:nvSpPr>
        <p:spPr>
          <a:xfrm>
            <a:off x="538819" y="1752600"/>
            <a:ext cx="5517310" cy="4314190"/>
          </a:xfrm>
        </p:spPr>
        <p:txBody>
          <a:bodyPr lIns="0">
            <a:normAutofit/>
          </a:bodyPr>
          <a:lstStyle>
            <a:lvl1pPr marL="0">
              <a:lnSpc>
                <a:spcPct val="90000"/>
              </a:lnSpc>
              <a:defRPr sz="2150" baseline="0">
                <a:solidFill>
                  <a:schemeClr val="tx1"/>
                </a:solidFill>
              </a:defRPr>
            </a:lvl1pPr>
            <a:lvl2pPr>
              <a:lnSpc>
                <a:spcPct val="90000"/>
              </a:lnSpc>
              <a:defRPr sz="2150">
                <a:solidFill>
                  <a:schemeClr val="tx1"/>
                </a:solidFill>
              </a:defRPr>
            </a:lvl2pPr>
            <a:lvl3pPr marL="182880" indent="-182880">
              <a:lnSpc>
                <a:spcPct val="90000"/>
              </a:lnSpc>
              <a:defRPr sz="2150">
                <a:solidFill>
                  <a:schemeClr val="tx1"/>
                </a:solidFill>
              </a:defRPr>
            </a:lvl3pPr>
            <a:lvl4pPr marL="274320" indent="-91440">
              <a:lnSpc>
                <a:spcPct val="90000"/>
              </a:lnSpc>
              <a:buFont typeface="Arial"/>
              <a:buChar char="•"/>
              <a:defRPr sz="1750">
                <a:solidFill>
                  <a:schemeClr val="tx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5" name="Footer Placeholder 4"/>
          <p:cNvSpPr>
            <a:spLocks noGrp="1"/>
          </p:cNvSpPr>
          <p:nvPr>
            <p:ph type="ftr" sz="quarter" idx="13"/>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8" name="Text Placeholder 3"/>
          <p:cNvSpPr>
            <a:spLocks noGrp="1"/>
          </p:cNvSpPr>
          <p:nvPr>
            <p:ph type="body" sz="quarter" idx="16" hasCustomPrompt="1"/>
          </p:nvPr>
        </p:nvSpPr>
        <p:spPr>
          <a:xfrm>
            <a:off x="538819" y="219456"/>
            <a:ext cx="11288742"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0"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6" name="Picture Placeholder 5"/>
          <p:cNvSpPr>
            <a:spLocks noGrp="1"/>
          </p:cNvSpPr>
          <p:nvPr>
            <p:ph type="pic" sz="quarter" idx="19"/>
          </p:nvPr>
        </p:nvSpPr>
        <p:spPr>
          <a:xfrm>
            <a:off x="6169333" y="1752600"/>
            <a:ext cx="5655840" cy="2011680"/>
          </a:xfrm>
        </p:spPr>
        <p:txBody>
          <a:bodyPr/>
          <a:lstStyle/>
          <a:p>
            <a:r>
              <a:rPr lang="en-US"/>
              <a:t>Click icon to add picture</a:t>
            </a:r>
          </a:p>
        </p:txBody>
      </p:sp>
      <p:sp>
        <p:nvSpPr>
          <p:cNvPr id="13" name="Picture Placeholder 5"/>
          <p:cNvSpPr>
            <a:spLocks noGrp="1"/>
          </p:cNvSpPr>
          <p:nvPr>
            <p:ph type="pic" sz="quarter" idx="20"/>
          </p:nvPr>
        </p:nvSpPr>
        <p:spPr>
          <a:xfrm>
            <a:off x="6172389" y="4038600"/>
            <a:ext cx="5655840" cy="2011680"/>
          </a:xfrm>
        </p:spPr>
        <p:txBody>
          <a:bodyPr/>
          <a:lstStyle/>
          <a:p>
            <a:r>
              <a:rPr lang="en-US"/>
              <a:t>Click icon to add picture</a:t>
            </a:r>
          </a:p>
        </p:txBody>
      </p:sp>
    </p:spTree>
    <p:extLst>
      <p:ext uri="{BB962C8B-B14F-4D97-AF65-F5344CB8AC3E}">
        <p14:creationId xmlns:p14="http://schemas.microsoft.com/office/powerpoint/2010/main" val="850794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alf Text, 2 Images">
    <p:spTree>
      <p:nvGrpSpPr>
        <p:cNvPr id="1" name=""/>
        <p:cNvGrpSpPr/>
        <p:nvPr/>
      </p:nvGrpSpPr>
      <p:grpSpPr>
        <a:xfrm>
          <a:off x="0" y="0"/>
          <a:ext cx="0" cy="0"/>
          <a:chOff x="0" y="0"/>
          <a:chExt cx="0" cy="0"/>
        </a:xfrm>
      </p:grpSpPr>
      <p:sp>
        <p:nvSpPr>
          <p:cNvPr id="6" name="Picture Placeholder 5"/>
          <p:cNvSpPr>
            <a:spLocks noGrp="1"/>
          </p:cNvSpPr>
          <p:nvPr>
            <p:ph type="pic" sz="quarter" idx="20"/>
          </p:nvPr>
        </p:nvSpPr>
        <p:spPr>
          <a:xfrm>
            <a:off x="6231025" y="1752600"/>
            <a:ext cx="3895838" cy="1938528"/>
          </a:xfrm>
        </p:spPr>
        <p:txBody>
          <a:bodyPr/>
          <a:lstStyle/>
          <a:p>
            <a:r>
              <a:rPr lang="en-US"/>
              <a:t>Click icon to add picture</a:t>
            </a:r>
            <a:endParaRPr lang="en-US" dirty="0"/>
          </a:p>
        </p:txBody>
      </p:sp>
      <p:sp>
        <p:nvSpPr>
          <p:cNvPr id="2" name="Title 1"/>
          <p:cNvSpPr>
            <a:spLocks noGrp="1"/>
          </p:cNvSpPr>
          <p:nvPr>
            <p:ph type="title" hasCustomPrompt="1"/>
          </p:nvPr>
        </p:nvSpPr>
        <p:spPr>
          <a:xfrm>
            <a:off x="536214" y="541400"/>
            <a:ext cx="11291346" cy="1097280"/>
          </a:xfrm>
        </p:spPr>
        <p:txBody>
          <a:bodyPr/>
          <a:lstStyle/>
          <a:p>
            <a:r>
              <a:rPr lang="en-US" dirty="0"/>
              <a:t>Click to insert headline</a:t>
            </a:r>
          </a:p>
        </p:txBody>
      </p:sp>
      <p:sp>
        <p:nvSpPr>
          <p:cNvPr id="59" name="Text Placeholder 58"/>
          <p:cNvSpPr>
            <a:spLocks noGrp="1"/>
          </p:cNvSpPr>
          <p:nvPr>
            <p:ph type="body" sz="quarter" idx="11" hasCustomPrompt="1"/>
          </p:nvPr>
        </p:nvSpPr>
        <p:spPr>
          <a:xfrm>
            <a:off x="536215" y="1752600"/>
            <a:ext cx="5462016" cy="4314190"/>
          </a:xfrm>
        </p:spPr>
        <p:txBody>
          <a:bodyPr lIns="0">
            <a:normAutofit/>
          </a:bodyPr>
          <a:lstStyle>
            <a:lvl1pPr marL="0">
              <a:lnSpc>
                <a:spcPct val="90000"/>
              </a:lnSpc>
              <a:defRPr sz="2150" baseline="0">
                <a:solidFill>
                  <a:schemeClr val="tx1"/>
                </a:solidFill>
              </a:defRPr>
            </a:lvl1pPr>
            <a:lvl2pPr>
              <a:lnSpc>
                <a:spcPct val="90000"/>
              </a:lnSpc>
              <a:defRPr sz="2150">
                <a:solidFill>
                  <a:schemeClr val="tx1"/>
                </a:solidFill>
              </a:defRPr>
            </a:lvl2pPr>
            <a:lvl3pPr marL="182880" indent="-182880">
              <a:lnSpc>
                <a:spcPct val="90000"/>
              </a:lnSpc>
              <a:defRPr sz="2150">
                <a:solidFill>
                  <a:schemeClr val="tx1"/>
                </a:solidFill>
              </a:defRPr>
            </a:lvl3pPr>
            <a:lvl4pPr marL="274320" indent="-91440">
              <a:lnSpc>
                <a:spcPct val="90000"/>
              </a:lnSpc>
              <a:buFont typeface="Arial"/>
              <a:buChar char="•"/>
              <a:defRPr sz="1750">
                <a:solidFill>
                  <a:schemeClr val="tx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5" name="Footer Placeholder 4"/>
          <p:cNvSpPr>
            <a:spLocks noGrp="1"/>
          </p:cNvSpPr>
          <p:nvPr>
            <p:ph type="ftr" sz="quarter" idx="13"/>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11" name="Text Placeholder 10"/>
          <p:cNvSpPr>
            <a:spLocks noGrp="1"/>
          </p:cNvSpPr>
          <p:nvPr>
            <p:ph type="body" sz="quarter" idx="16" hasCustomPrompt="1"/>
          </p:nvPr>
        </p:nvSpPr>
        <p:spPr>
          <a:xfrm>
            <a:off x="10297394" y="2596893"/>
            <a:ext cx="1333774" cy="184666"/>
          </a:xfrm>
        </p:spPr>
        <p:txBody>
          <a:bodyPr anchor="ctr" anchorCtr="0">
            <a:spAutoFit/>
          </a:bodyPr>
          <a:lstStyle>
            <a:lvl1pPr>
              <a:defRPr sz="1200"/>
            </a:lvl1pPr>
          </a:lstStyle>
          <a:p>
            <a:pPr lvl="0"/>
            <a:r>
              <a:rPr lang="en-US" dirty="0"/>
              <a:t>Click to add text</a:t>
            </a:r>
          </a:p>
        </p:txBody>
      </p:sp>
      <p:sp>
        <p:nvSpPr>
          <p:cNvPr id="13" name="Text Placeholder 10"/>
          <p:cNvSpPr>
            <a:spLocks noGrp="1"/>
          </p:cNvSpPr>
          <p:nvPr>
            <p:ph type="body" sz="quarter" idx="17" hasCustomPrompt="1"/>
          </p:nvPr>
        </p:nvSpPr>
        <p:spPr>
          <a:xfrm>
            <a:off x="10297394" y="4974332"/>
            <a:ext cx="1333774" cy="184666"/>
          </a:xfrm>
        </p:spPr>
        <p:txBody>
          <a:bodyPr anchor="ctr" anchorCtr="0">
            <a:spAutoFit/>
          </a:bodyPr>
          <a:lstStyle>
            <a:lvl1pPr>
              <a:defRPr sz="1200"/>
            </a:lvl1pPr>
          </a:lstStyle>
          <a:p>
            <a:pPr lvl="0"/>
            <a:r>
              <a:rPr lang="en-US" dirty="0"/>
              <a:t>Click to add text</a:t>
            </a:r>
          </a:p>
        </p:txBody>
      </p:sp>
      <p:sp>
        <p:nvSpPr>
          <p:cNvPr id="10" name="Text Placeholder 3"/>
          <p:cNvSpPr>
            <a:spLocks noGrp="1"/>
          </p:cNvSpPr>
          <p:nvPr>
            <p:ph type="body" sz="quarter" idx="15" hasCustomPrompt="1"/>
          </p:nvPr>
        </p:nvSpPr>
        <p:spPr>
          <a:xfrm>
            <a:off x="536215" y="219456"/>
            <a:ext cx="11269725"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5"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6" name="Picture Placeholder 5"/>
          <p:cNvSpPr>
            <a:spLocks noGrp="1"/>
          </p:cNvSpPr>
          <p:nvPr>
            <p:ph type="pic" sz="quarter" idx="21"/>
          </p:nvPr>
        </p:nvSpPr>
        <p:spPr>
          <a:xfrm>
            <a:off x="6248778" y="4114800"/>
            <a:ext cx="3895838" cy="1938528"/>
          </a:xfrm>
        </p:spPr>
        <p:txBody>
          <a:bodyPr/>
          <a:lstStyle/>
          <a:p>
            <a:r>
              <a:rPr lang="en-US"/>
              <a:t>Click icon to add picture</a:t>
            </a:r>
            <a:endParaRPr lang="en-US" dirty="0"/>
          </a:p>
        </p:txBody>
      </p:sp>
    </p:spTree>
    <p:extLst>
      <p:ext uri="{BB962C8B-B14F-4D97-AF65-F5344CB8AC3E}">
        <p14:creationId xmlns:p14="http://schemas.microsoft.com/office/powerpoint/2010/main" val="39698700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f Text, 4 Images A">
    <p:spTree>
      <p:nvGrpSpPr>
        <p:cNvPr id="1" name=""/>
        <p:cNvGrpSpPr/>
        <p:nvPr/>
      </p:nvGrpSpPr>
      <p:grpSpPr>
        <a:xfrm>
          <a:off x="0" y="0"/>
          <a:ext cx="0" cy="0"/>
          <a:chOff x="0" y="0"/>
          <a:chExt cx="0" cy="0"/>
        </a:xfrm>
      </p:grpSpPr>
      <p:sp>
        <p:nvSpPr>
          <p:cNvPr id="6" name="Picture Placeholder 5"/>
          <p:cNvSpPr>
            <a:spLocks noGrp="1"/>
          </p:cNvSpPr>
          <p:nvPr>
            <p:ph type="pic" sz="quarter" idx="32"/>
          </p:nvPr>
        </p:nvSpPr>
        <p:spPr>
          <a:xfrm>
            <a:off x="6442783" y="1993392"/>
            <a:ext cx="2520836" cy="1435608"/>
          </a:xfrm>
        </p:spPr>
        <p:txBody>
          <a:bodyPr/>
          <a:lstStyle/>
          <a:p>
            <a:r>
              <a:rPr lang="en-US"/>
              <a:t>Click icon to add picture</a:t>
            </a:r>
            <a:endParaRPr lang="en-US" dirty="0"/>
          </a:p>
        </p:txBody>
      </p:sp>
      <p:sp>
        <p:nvSpPr>
          <p:cNvPr id="2" name="Title 1"/>
          <p:cNvSpPr>
            <a:spLocks noGrp="1"/>
          </p:cNvSpPr>
          <p:nvPr>
            <p:ph type="title" hasCustomPrompt="1"/>
          </p:nvPr>
        </p:nvSpPr>
        <p:spPr>
          <a:xfrm>
            <a:off x="538818" y="544513"/>
            <a:ext cx="11302513" cy="1097280"/>
          </a:xfrm>
        </p:spPr>
        <p:txBody>
          <a:bodyPr/>
          <a:lstStyle/>
          <a:p>
            <a:r>
              <a:rPr lang="en-US" dirty="0"/>
              <a:t>Click to insert headline</a:t>
            </a:r>
          </a:p>
        </p:txBody>
      </p:sp>
      <p:sp>
        <p:nvSpPr>
          <p:cNvPr id="59" name="Text Placeholder 58"/>
          <p:cNvSpPr>
            <a:spLocks noGrp="1"/>
          </p:cNvSpPr>
          <p:nvPr>
            <p:ph type="body" sz="quarter" idx="11" hasCustomPrompt="1"/>
          </p:nvPr>
        </p:nvSpPr>
        <p:spPr>
          <a:xfrm>
            <a:off x="538818" y="1752600"/>
            <a:ext cx="5462016" cy="4314190"/>
          </a:xfrm>
        </p:spPr>
        <p:txBody>
          <a:bodyPr lIns="0"/>
          <a:lstStyle>
            <a:lvl1pPr marL="0">
              <a:lnSpc>
                <a:spcPct val="90000"/>
              </a:lnSpc>
              <a:defRPr sz="2150" baseline="0">
                <a:solidFill>
                  <a:schemeClr val="tx1"/>
                </a:solidFill>
              </a:defRPr>
            </a:lvl1pPr>
            <a:lvl2pPr>
              <a:lnSpc>
                <a:spcPct val="90000"/>
              </a:lnSpc>
              <a:defRPr sz="2150">
                <a:solidFill>
                  <a:schemeClr val="tx1"/>
                </a:solidFill>
              </a:defRPr>
            </a:lvl2pPr>
            <a:lvl3pPr marL="182880" indent="-182880">
              <a:lnSpc>
                <a:spcPct val="90000"/>
              </a:lnSpc>
              <a:defRPr sz="2150">
                <a:solidFill>
                  <a:schemeClr val="tx1"/>
                </a:solidFill>
              </a:defRPr>
            </a:lvl3pPr>
            <a:lvl4pPr marL="274320" indent="-91440">
              <a:lnSpc>
                <a:spcPct val="90000"/>
              </a:lnSpc>
              <a:buFont typeface="Arial"/>
              <a:buChar char="•"/>
              <a:defRPr sz="1750">
                <a:solidFill>
                  <a:schemeClr val="tx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5" name="Footer Placeholder 4"/>
          <p:cNvSpPr>
            <a:spLocks noGrp="1"/>
          </p:cNvSpPr>
          <p:nvPr>
            <p:ph type="ftr" sz="quarter" idx="13"/>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13" name="Text Placeholder 10"/>
          <p:cNvSpPr>
            <a:spLocks noGrp="1"/>
          </p:cNvSpPr>
          <p:nvPr>
            <p:ph type="body" sz="quarter" idx="17" hasCustomPrompt="1"/>
          </p:nvPr>
        </p:nvSpPr>
        <p:spPr>
          <a:xfrm>
            <a:off x="6477946" y="5867400"/>
            <a:ext cx="2555998" cy="184666"/>
          </a:xfrm>
        </p:spPr>
        <p:txBody>
          <a:bodyPr wrap="square" anchor="t" anchorCtr="1">
            <a:spAutoFit/>
          </a:bodyPr>
          <a:lstStyle>
            <a:lvl1pPr algn="ctr">
              <a:defRPr sz="1200"/>
            </a:lvl1pPr>
          </a:lstStyle>
          <a:p>
            <a:pPr lvl="0"/>
            <a:r>
              <a:rPr lang="en-US" dirty="0"/>
              <a:t>Click to add text</a:t>
            </a:r>
          </a:p>
        </p:txBody>
      </p:sp>
      <p:sp>
        <p:nvSpPr>
          <p:cNvPr id="12" name="Text Placeholder 10"/>
          <p:cNvSpPr>
            <a:spLocks noGrp="1"/>
          </p:cNvSpPr>
          <p:nvPr>
            <p:ph type="body" sz="quarter" idx="18" hasCustomPrompt="1"/>
          </p:nvPr>
        </p:nvSpPr>
        <p:spPr>
          <a:xfrm>
            <a:off x="6442783" y="4069710"/>
            <a:ext cx="5382390" cy="215444"/>
          </a:xfrm>
        </p:spPr>
        <p:txBody>
          <a:bodyPr wrap="square" anchor="t" anchorCtr="0">
            <a:spAutoFit/>
          </a:bodyPr>
          <a:lstStyle>
            <a:lvl1pPr>
              <a:defRPr sz="1400"/>
            </a:lvl1pPr>
          </a:lstStyle>
          <a:p>
            <a:pPr lvl="0"/>
            <a:r>
              <a:rPr lang="en-US" dirty="0"/>
              <a:t>Click to add text</a:t>
            </a:r>
          </a:p>
        </p:txBody>
      </p:sp>
      <p:sp>
        <p:nvSpPr>
          <p:cNvPr id="14" name="Text Placeholder 10"/>
          <p:cNvSpPr>
            <a:spLocks noGrp="1"/>
          </p:cNvSpPr>
          <p:nvPr>
            <p:ph type="body" sz="quarter" idx="19" hasCustomPrompt="1"/>
          </p:nvPr>
        </p:nvSpPr>
        <p:spPr>
          <a:xfrm>
            <a:off x="6442783" y="1733809"/>
            <a:ext cx="5382390" cy="215444"/>
          </a:xfrm>
        </p:spPr>
        <p:txBody>
          <a:bodyPr wrap="square" anchor="t" anchorCtr="0">
            <a:spAutoFit/>
          </a:bodyPr>
          <a:lstStyle>
            <a:lvl1pPr>
              <a:defRPr sz="1400"/>
            </a:lvl1pPr>
          </a:lstStyle>
          <a:p>
            <a:pPr lvl="0"/>
            <a:r>
              <a:rPr lang="en-US" dirty="0"/>
              <a:t>Click to add text</a:t>
            </a:r>
          </a:p>
        </p:txBody>
      </p:sp>
      <p:sp>
        <p:nvSpPr>
          <p:cNvPr id="17" name="Text Placeholder 10"/>
          <p:cNvSpPr>
            <a:spLocks noGrp="1"/>
          </p:cNvSpPr>
          <p:nvPr>
            <p:ph type="body" sz="quarter" idx="22" hasCustomPrompt="1"/>
          </p:nvPr>
        </p:nvSpPr>
        <p:spPr>
          <a:xfrm>
            <a:off x="9304338" y="5865764"/>
            <a:ext cx="2520835" cy="184666"/>
          </a:xfrm>
        </p:spPr>
        <p:txBody>
          <a:bodyPr wrap="square" anchor="t" anchorCtr="1">
            <a:spAutoFit/>
          </a:bodyPr>
          <a:lstStyle>
            <a:lvl1pPr algn="ctr">
              <a:defRPr sz="1200"/>
            </a:lvl1pPr>
          </a:lstStyle>
          <a:p>
            <a:pPr lvl="0"/>
            <a:r>
              <a:rPr lang="en-US" dirty="0"/>
              <a:t>Click to add text</a:t>
            </a:r>
          </a:p>
        </p:txBody>
      </p:sp>
      <p:sp>
        <p:nvSpPr>
          <p:cNvPr id="18" name="Text Placeholder 10"/>
          <p:cNvSpPr>
            <a:spLocks noGrp="1"/>
          </p:cNvSpPr>
          <p:nvPr>
            <p:ph type="body" sz="quarter" idx="23" hasCustomPrompt="1"/>
          </p:nvPr>
        </p:nvSpPr>
        <p:spPr>
          <a:xfrm>
            <a:off x="6442783" y="3564523"/>
            <a:ext cx="2520836" cy="184666"/>
          </a:xfrm>
        </p:spPr>
        <p:txBody>
          <a:bodyPr wrap="square" anchor="t" anchorCtr="1">
            <a:spAutoFit/>
          </a:bodyPr>
          <a:lstStyle>
            <a:lvl1pPr algn="ctr">
              <a:defRPr sz="1200"/>
            </a:lvl1pPr>
          </a:lstStyle>
          <a:p>
            <a:pPr lvl="0"/>
            <a:r>
              <a:rPr lang="en-US" dirty="0"/>
              <a:t>Click to add text</a:t>
            </a:r>
          </a:p>
        </p:txBody>
      </p:sp>
      <p:sp>
        <p:nvSpPr>
          <p:cNvPr id="19" name="Text Placeholder 10"/>
          <p:cNvSpPr>
            <a:spLocks noGrp="1"/>
          </p:cNvSpPr>
          <p:nvPr>
            <p:ph type="body" sz="quarter" idx="24" hasCustomPrompt="1"/>
          </p:nvPr>
        </p:nvSpPr>
        <p:spPr>
          <a:xfrm>
            <a:off x="9304338" y="3564523"/>
            <a:ext cx="2520835" cy="184666"/>
          </a:xfrm>
        </p:spPr>
        <p:txBody>
          <a:bodyPr wrap="square" anchor="t" anchorCtr="1">
            <a:spAutoFit/>
          </a:bodyPr>
          <a:lstStyle>
            <a:lvl1pPr algn="ctr">
              <a:defRPr sz="1200"/>
            </a:lvl1pPr>
          </a:lstStyle>
          <a:p>
            <a:pPr lvl="0"/>
            <a:r>
              <a:rPr lang="en-US" dirty="0"/>
              <a:t>Click to add text</a:t>
            </a:r>
          </a:p>
        </p:txBody>
      </p:sp>
      <p:sp>
        <p:nvSpPr>
          <p:cNvPr id="16" name="Text Placeholder 3"/>
          <p:cNvSpPr>
            <a:spLocks noGrp="1"/>
          </p:cNvSpPr>
          <p:nvPr>
            <p:ph type="body" sz="quarter" idx="15" hasCustomPrompt="1"/>
          </p:nvPr>
        </p:nvSpPr>
        <p:spPr>
          <a:xfrm>
            <a:off x="538818" y="219456"/>
            <a:ext cx="11267122"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22"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25" name="Picture Placeholder 5"/>
          <p:cNvSpPr>
            <a:spLocks noGrp="1"/>
          </p:cNvSpPr>
          <p:nvPr>
            <p:ph type="pic" sz="quarter" idx="33"/>
          </p:nvPr>
        </p:nvSpPr>
        <p:spPr>
          <a:xfrm>
            <a:off x="6477945" y="4343400"/>
            <a:ext cx="2520836" cy="1435608"/>
          </a:xfrm>
        </p:spPr>
        <p:txBody>
          <a:bodyPr/>
          <a:lstStyle/>
          <a:p>
            <a:r>
              <a:rPr lang="en-US"/>
              <a:t>Click icon to add picture</a:t>
            </a:r>
            <a:endParaRPr lang="en-US" dirty="0"/>
          </a:p>
        </p:txBody>
      </p:sp>
      <p:sp>
        <p:nvSpPr>
          <p:cNvPr id="27" name="Picture Placeholder 5"/>
          <p:cNvSpPr>
            <a:spLocks noGrp="1"/>
          </p:cNvSpPr>
          <p:nvPr>
            <p:ph type="pic" sz="quarter" idx="34"/>
          </p:nvPr>
        </p:nvSpPr>
        <p:spPr>
          <a:xfrm>
            <a:off x="9304337" y="1993392"/>
            <a:ext cx="2520836" cy="1435608"/>
          </a:xfrm>
        </p:spPr>
        <p:txBody>
          <a:bodyPr/>
          <a:lstStyle/>
          <a:p>
            <a:r>
              <a:rPr lang="en-US"/>
              <a:t>Click icon to add picture</a:t>
            </a:r>
            <a:endParaRPr lang="en-US" dirty="0"/>
          </a:p>
        </p:txBody>
      </p:sp>
      <p:sp>
        <p:nvSpPr>
          <p:cNvPr id="28" name="Picture Placeholder 5"/>
          <p:cNvSpPr>
            <a:spLocks noGrp="1"/>
          </p:cNvSpPr>
          <p:nvPr>
            <p:ph type="pic" sz="quarter" idx="35"/>
          </p:nvPr>
        </p:nvSpPr>
        <p:spPr>
          <a:xfrm>
            <a:off x="9304337" y="4343400"/>
            <a:ext cx="2520836" cy="1435608"/>
          </a:xfrm>
        </p:spPr>
        <p:txBody>
          <a:bodyPr/>
          <a:lstStyle/>
          <a:p>
            <a:r>
              <a:rPr lang="en-US"/>
              <a:t>Click icon to add picture</a:t>
            </a:r>
            <a:endParaRPr lang="en-US" dirty="0"/>
          </a:p>
        </p:txBody>
      </p:sp>
    </p:spTree>
    <p:extLst>
      <p:ext uri="{BB962C8B-B14F-4D97-AF65-F5344CB8AC3E}">
        <p14:creationId xmlns:p14="http://schemas.microsoft.com/office/powerpoint/2010/main" val="4227438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alf Text, 4 Images 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5225" y="544513"/>
            <a:ext cx="11270716" cy="1097280"/>
          </a:xfrm>
        </p:spPr>
        <p:txBody>
          <a:bodyPr/>
          <a:lstStyle/>
          <a:p>
            <a:r>
              <a:rPr lang="en-US" dirty="0"/>
              <a:t>Click to insert headline</a:t>
            </a:r>
          </a:p>
        </p:txBody>
      </p:sp>
      <p:sp>
        <p:nvSpPr>
          <p:cNvPr id="59" name="Text Placeholder 58"/>
          <p:cNvSpPr>
            <a:spLocks noGrp="1"/>
          </p:cNvSpPr>
          <p:nvPr>
            <p:ph type="body" sz="quarter" idx="11" hasCustomPrompt="1"/>
          </p:nvPr>
        </p:nvSpPr>
        <p:spPr>
          <a:xfrm>
            <a:off x="535224" y="1752600"/>
            <a:ext cx="5462016" cy="4314190"/>
          </a:xfrm>
        </p:spPr>
        <p:txBody>
          <a:bodyPr lIns="0"/>
          <a:lstStyle>
            <a:lvl1pPr marL="0">
              <a:lnSpc>
                <a:spcPct val="90000"/>
              </a:lnSpc>
              <a:defRPr sz="2150" baseline="0">
                <a:solidFill>
                  <a:schemeClr val="tx1"/>
                </a:solidFill>
              </a:defRPr>
            </a:lvl1pPr>
            <a:lvl2pPr>
              <a:lnSpc>
                <a:spcPct val="90000"/>
              </a:lnSpc>
              <a:defRPr sz="2150">
                <a:solidFill>
                  <a:schemeClr val="tx1"/>
                </a:solidFill>
              </a:defRPr>
            </a:lvl2pPr>
            <a:lvl3pPr marL="182880" indent="-182880">
              <a:lnSpc>
                <a:spcPct val="90000"/>
              </a:lnSpc>
              <a:defRPr sz="2150">
                <a:solidFill>
                  <a:schemeClr val="tx1"/>
                </a:solidFill>
              </a:defRPr>
            </a:lvl3pPr>
            <a:lvl4pPr marL="274320" indent="-91440">
              <a:lnSpc>
                <a:spcPct val="90000"/>
              </a:lnSpc>
              <a:buFont typeface="Arial"/>
              <a:buChar char="•"/>
              <a:defRPr sz="1750">
                <a:solidFill>
                  <a:schemeClr val="tx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5" name="Footer Placeholder 4"/>
          <p:cNvSpPr>
            <a:spLocks noGrp="1"/>
          </p:cNvSpPr>
          <p:nvPr>
            <p:ph type="ftr" sz="quarter" idx="13"/>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16" name="Text Placeholder 3"/>
          <p:cNvSpPr>
            <a:spLocks noGrp="1"/>
          </p:cNvSpPr>
          <p:nvPr>
            <p:ph type="body" sz="quarter" idx="15" hasCustomPrompt="1"/>
          </p:nvPr>
        </p:nvSpPr>
        <p:spPr>
          <a:xfrm>
            <a:off x="535225" y="219456"/>
            <a:ext cx="112707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22"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6" name="Picture Placeholder 5"/>
          <p:cNvSpPr>
            <a:spLocks noGrp="1"/>
          </p:cNvSpPr>
          <p:nvPr>
            <p:ph type="pic" sz="quarter" idx="32"/>
          </p:nvPr>
        </p:nvSpPr>
        <p:spPr>
          <a:xfrm>
            <a:off x="7547391" y="1752600"/>
            <a:ext cx="2062502" cy="2057400"/>
          </a:xfrm>
        </p:spPr>
        <p:txBody>
          <a:bodyPr/>
          <a:lstStyle/>
          <a:p>
            <a:r>
              <a:rPr lang="en-US"/>
              <a:t>Click icon to add picture</a:t>
            </a:r>
            <a:endParaRPr lang="en-US" dirty="0"/>
          </a:p>
        </p:txBody>
      </p:sp>
      <p:sp>
        <p:nvSpPr>
          <p:cNvPr id="14" name="Picture Placeholder 5"/>
          <p:cNvSpPr>
            <a:spLocks noGrp="1"/>
          </p:cNvSpPr>
          <p:nvPr>
            <p:ph type="pic" sz="quarter" idx="33"/>
          </p:nvPr>
        </p:nvSpPr>
        <p:spPr>
          <a:xfrm>
            <a:off x="9762671" y="1752600"/>
            <a:ext cx="2062502" cy="2057400"/>
          </a:xfrm>
        </p:spPr>
        <p:txBody>
          <a:bodyPr/>
          <a:lstStyle/>
          <a:p>
            <a:r>
              <a:rPr lang="en-US"/>
              <a:t>Click icon to add picture</a:t>
            </a:r>
            <a:endParaRPr lang="en-US" dirty="0"/>
          </a:p>
        </p:txBody>
      </p:sp>
      <p:sp>
        <p:nvSpPr>
          <p:cNvPr id="15" name="Picture Placeholder 5"/>
          <p:cNvSpPr>
            <a:spLocks noGrp="1"/>
          </p:cNvSpPr>
          <p:nvPr>
            <p:ph type="pic" sz="quarter" idx="34"/>
          </p:nvPr>
        </p:nvSpPr>
        <p:spPr>
          <a:xfrm>
            <a:off x="7547391" y="3962400"/>
            <a:ext cx="2062502" cy="2057400"/>
          </a:xfrm>
        </p:spPr>
        <p:txBody>
          <a:bodyPr/>
          <a:lstStyle/>
          <a:p>
            <a:r>
              <a:rPr lang="en-US"/>
              <a:t>Click icon to add picture</a:t>
            </a:r>
            <a:endParaRPr lang="en-US" dirty="0"/>
          </a:p>
        </p:txBody>
      </p:sp>
      <p:sp>
        <p:nvSpPr>
          <p:cNvPr id="17" name="Picture Placeholder 5"/>
          <p:cNvSpPr>
            <a:spLocks noGrp="1"/>
          </p:cNvSpPr>
          <p:nvPr>
            <p:ph type="pic" sz="quarter" idx="35"/>
          </p:nvPr>
        </p:nvSpPr>
        <p:spPr>
          <a:xfrm>
            <a:off x="9762671" y="3962400"/>
            <a:ext cx="2062502" cy="2057400"/>
          </a:xfrm>
        </p:spPr>
        <p:txBody>
          <a:bodyPr/>
          <a:lstStyle/>
          <a:p>
            <a:r>
              <a:rPr lang="en-US"/>
              <a:t>Click icon to add picture</a:t>
            </a:r>
            <a:endParaRPr lang="en-US" dirty="0"/>
          </a:p>
        </p:txBody>
      </p:sp>
    </p:spTree>
    <p:extLst>
      <p:ext uri="{BB962C8B-B14F-4D97-AF65-F5344CB8AC3E}">
        <p14:creationId xmlns:p14="http://schemas.microsoft.com/office/powerpoint/2010/main" val="23670911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alf Text, 4 Images 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5225" y="544513"/>
            <a:ext cx="11082528" cy="1097280"/>
          </a:xfrm>
        </p:spPr>
        <p:txBody>
          <a:bodyPr/>
          <a:lstStyle/>
          <a:p>
            <a:r>
              <a:rPr lang="en-US" dirty="0"/>
              <a:t>Click to insert headline</a:t>
            </a:r>
          </a:p>
        </p:txBody>
      </p:sp>
      <p:sp>
        <p:nvSpPr>
          <p:cNvPr id="59" name="Text Placeholder 58"/>
          <p:cNvSpPr>
            <a:spLocks noGrp="1"/>
          </p:cNvSpPr>
          <p:nvPr>
            <p:ph type="body" sz="quarter" idx="11" hasCustomPrompt="1"/>
          </p:nvPr>
        </p:nvSpPr>
        <p:spPr>
          <a:xfrm>
            <a:off x="535224" y="1752600"/>
            <a:ext cx="5462016" cy="4314190"/>
          </a:xfrm>
        </p:spPr>
        <p:txBody>
          <a:bodyPr lIns="0"/>
          <a:lstStyle>
            <a:lvl1pPr marL="0">
              <a:lnSpc>
                <a:spcPct val="90000"/>
              </a:lnSpc>
              <a:defRPr sz="2150" baseline="0">
                <a:solidFill>
                  <a:schemeClr val="tx1"/>
                </a:solidFill>
              </a:defRPr>
            </a:lvl1pPr>
            <a:lvl2pPr>
              <a:lnSpc>
                <a:spcPct val="90000"/>
              </a:lnSpc>
              <a:defRPr sz="2150">
                <a:solidFill>
                  <a:schemeClr val="tx1"/>
                </a:solidFill>
              </a:defRPr>
            </a:lvl2pPr>
            <a:lvl3pPr marL="182880" indent="-182880">
              <a:lnSpc>
                <a:spcPct val="90000"/>
              </a:lnSpc>
              <a:defRPr sz="2150">
                <a:solidFill>
                  <a:schemeClr val="tx1"/>
                </a:solidFill>
              </a:defRPr>
            </a:lvl3pPr>
            <a:lvl4pPr marL="274320" indent="-91440">
              <a:lnSpc>
                <a:spcPct val="90000"/>
              </a:lnSpc>
              <a:buFont typeface="Arial"/>
              <a:buChar char="•"/>
              <a:defRPr sz="1750">
                <a:solidFill>
                  <a:schemeClr val="tx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5" name="Footer Placeholder 4"/>
          <p:cNvSpPr>
            <a:spLocks noGrp="1"/>
          </p:cNvSpPr>
          <p:nvPr>
            <p:ph type="ftr" sz="quarter" idx="13"/>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13" name="Text Placeholder 10"/>
          <p:cNvSpPr>
            <a:spLocks noGrp="1"/>
          </p:cNvSpPr>
          <p:nvPr>
            <p:ph type="body" sz="quarter" idx="17" hasCustomPrompt="1"/>
          </p:nvPr>
        </p:nvSpPr>
        <p:spPr>
          <a:xfrm>
            <a:off x="6248778" y="5865764"/>
            <a:ext cx="2520836" cy="184666"/>
          </a:xfrm>
        </p:spPr>
        <p:txBody>
          <a:bodyPr wrap="square" anchor="t" anchorCtr="1">
            <a:spAutoFit/>
          </a:bodyPr>
          <a:lstStyle>
            <a:lvl1pPr algn="ctr">
              <a:defRPr sz="1200"/>
            </a:lvl1pPr>
          </a:lstStyle>
          <a:p>
            <a:pPr lvl="0"/>
            <a:r>
              <a:rPr lang="en-US" dirty="0"/>
              <a:t>Click to add text</a:t>
            </a:r>
          </a:p>
        </p:txBody>
      </p:sp>
      <p:sp>
        <p:nvSpPr>
          <p:cNvPr id="17" name="Text Placeholder 10"/>
          <p:cNvSpPr>
            <a:spLocks noGrp="1"/>
          </p:cNvSpPr>
          <p:nvPr>
            <p:ph type="body" sz="quarter" idx="22" hasCustomPrompt="1"/>
          </p:nvPr>
        </p:nvSpPr>
        <p:spPr>
          <a:xfrm>
            <a:off x="9075171" y="5865764"/>
            <a:ext cx="2520835" cy="184666"/>
          </a:xfrm>
        </p:spPr>
        <p:txBody>
          <a:bodyPr wrap="square" anchor="t" anchorCtr="1">
            <a:spAutoFit/>
          </a:bodyPr>
          <a:lstStyle>
            <a:lvl1pPr algn="ctr">
              <a:defRPr sz="1200"/>
            </a:lvl1pPr>
          </a:lstStyle>
          <a:p>
            <a:pPr lvl="0"/>
            <a:r>
              <a:rPr lang="en-US" dirty="0"/>
              <a:t>Click to add text</a:t>
            </a:r>
          </a:p>
        </p:txBody>
      </p:sp>
      <p:sp>
        <p:nvSpPr>
          <p:cNvPr id="18" name="Text Placeholder 10"/>
          <p:cNvSpPr>
            <a:spLocks noGrp="1"/>
          </p:cNvSpPr>
          <p:nvPr>
            <p:ph type="body" sz="quarter" idx="23" hasCustomPrompt="1"/>
          </p:nvPr>
        </p:nvSpPr>
        <p:spPr>
          <a:xfrm>
            <a:off x="6248778" y="3564523"/>
            <a:ext cx="2520836" cy="184666"/>
          </a:xfrm>
        </p:spPr>
        <p:txBody>
          <a:bodyPr wrap="square" anchor="t" anchorCtr="1">
            <a:spAutoFit/>
          </a:bodyPr>
          <a:lstStyle>
            <a:lvl1pPr algn="ctr">
              <a:defRPr sz="1200"/>
            </a:lvl1pPr>
          </a:lstStyle>
          <a:p>
            <a:pPr lvl="0"/>
            <a:r>
              <a:rPr lang="en-US" dirty="0"/>
              <a:t>Click to add text</a:t>
            </a:r>
          </a:p>
        </p:txBody>
      </p:sp>
      <p:sp>
        <p:nvSpPr>
          <p:cNvPr id="19" name="Text Placeholder 10"/>
          <p:cNvSpPr>
            <a:spLocks noGrp="1"/>
          </p:cNvSpPr>
          <p:nvPr>
            <p:ph type="body" sz="quarter" idx="24" hasCustomPrompt="1"/>
          </p:nvPr>
        </p:nvSpPr>
        <p:spPr>
          <a:xfrm>
            <a:off x="9075171" y="3564523"/>
            <a:ext cx="2520835" cy="184666"/>
          </a:xfrm>
        </p:spPr>
        <p:txBody>
          <a:bodyPr wrap="square" anchor="t" anchorCtr="1">
            <a:spAutoFit/>
          </a:bodyPr>
          <a:lstStyle>
            <a:lvl1pPr algn="ctr">
              <a:defRPr sz="1200"/>
            </a:lvl1pPr>
          </a:lstStyle>
          <a:p>
            <a:pPr lvl="0"/>
            <a:r>
              <a:rPr lang="en-US" dirty="0"/>
              <a:t>Click to add text</a:t>
            </a:r>
          </a:p>
        </p:txBody>
      </p:sp>
      <p:sp>
        <p:nvSpPr>
          <p:cNvPr id="16" name="Text Placeholder 3"/>
          <p:cNvSpPr>
            <a:spLocks noGrp="1"/>
          </p:cNvSpPr>
          <p:nvPr>
            <p:ph type="body" sz="quarter" idx="15" hasCustomPrompt="1"/>
          </p:nvPr>
        </p:nvSpPr>
        <p:spPr>
          <a:xfrm>
            <a:off x="535223" y="219456"/>
            <a:ext cx="11302513" cy="184666"/>
          </a:xfrm>
        </p:spPr>
        <p:txBody>
          <a:bodyPr>
            <a:spAutoFit/>
          </a:bodyPr>
          <a:lstStyle>
            <a:lvl1pPr>
              <a:defRPr sz="1200">
                <a:solidFill>
                  <a:srgbClr val="878787"/>
                </a:solidFill>
              </a:defRPr>
            </a:lvl1pPr>
          </a:lstStyle>
          <a:p>
            <a:pPr lvl="0"/>
            <a:r>
              <a:rPr lang="en-US" dirty="0"/>
              <a:t>OPTIONAL RUNNING HEADER IS ALL CAPS</a:t>
            </a:r>
          </a:p>
        </p:txBody>
      </p:sp>
      <p:sp>
        <p:nvSpPr>
          <p:cNvPr id="22"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6" name="Picture Placeholder 5"/>
          <p:cNvSpPr>
            <a:spLocks noGrp="1"/>
          </p:cNvSpPr>
          <p:nvPr>
            <p:ph type="pic" sz="quarter" idx="32"/>
          </p:nvPr>
        </p:nvSpPr>
        <p:spPr>
          <a:xfrm>
            <a:off x="6248778" y="1752600"/>
            <a:ext cx="2520836" cy="1691640"/>
          </a:xfrm>
        </p:spPr>
        <p:txBody>
          <a:bodyPr/>
          <a:lstStyle/>
          <a:p>
            <a:r>
              <a:rPr lang="en-US"/>
              <a:t>Click icon to add picture</a:t>
            </a:r>
          </a:p>
        </p:txBody>
      </p:sp>
      <p:sp>
        <p:nvSpPr>
          <p:cNvPr id="24" name="Picture Placeholder 5"/>
          <p:cNvSpPr>
            <a:spLocks noGrp="1"/>
          </p:cNvSpPr>
          <p:nvPr>
            <p:ph type="pic" sz="quarter" idx="33"/>
          </p:nvPr>
        </p:nvSpPr>
        <p:spPr>
          <a:xfrm>
            <a:off x="9075170" y="1752600"/>
            <a:ext cx="2520836" cy="1691640"/>
          </a:xfrm>
        </p:spPr>
        <p:txBody>
          <a:bodyPr/>
          <a:lstStyle/>
          <a:p>
            <a:r>
              <a:rPr lang="en-US"/>
              <a:t>Click icon to add picture</a:t>
            </a:r>
          </a:p>
        </p:txBody>
      </p:sp>
      <p:sp>
        <p:nvSpPr>
          <p:cNvPr id="25" name="Picture Placeholder 5"/>
          <p:cNvSpPr>
            <a:spLocks noGrp="1"/>
          </p:cNvSpPr>
          <p:nvPr>
            <p:ph type="pic" sz="quarter" idx="34"/>
          </p:nvPr>
        </p:nvSpPr>
        <p:spPr>
          <a:xfrm>
            <a:off x="6248778" y="4038600"/>
            <a:ext cx="2520836" cy="1691640"/>
          </a:xfrm>
        </p:spPr>
        <p:txBody>
          <a:bodyPr/>
          <a:lstStyle/>
          <a:p>
            <a:r>
              <a:rPr lang="en-US"/>
              <a:t>Click icon to add picture</a:t>
            </a:r>
          </a:p>
        </p:txBody>
      </p:sp>
      <p:sp>
        <p:nvSpPr>
          <p:cNvPr id="27" name="Picture Placeholder 5"/>
          <p:cNvSpPr>
            <a:spLocks noGrp="1"/>
          </p:cNvSpPr>
          <p:nvPr>
            <p:ph type="pic" sz="quarter" idx="35"/>
          </p:nvPr>
        </p:nvSpPr>
        <p:spPr>
          <a:xfrm>
            <a:off x="9075170" y="4038600"/>
            <a:ext cx="2520836" cy="1691640"/>
          </a:xfrm>
        </p:spPr>
        <p:txBody>
          <a:bodyPr/>
          <a:lstStyle/>
          <a:p>
            <a:r>
              <a:rPr lang="en-US"/>
              <a:t>Click icon to add picture</a:t>
            </a:r>
          </a:p>
        </p:txBody>
      </p:sp>
    </p:spTree>
    <p:extLst>
      <p:ext uri="{BB962C8B-B14F-4D97-AF65-F5344CB8AC3E}">
        <p14:creationId xmlns:p14="http://schemas.microsoft.com/office/powerpoint/2010/main" val="639312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able, 2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614" y="544513"/>
            <a:ext cx="11082528" cy="1097280"/>
          </a:xfrm>
        </p:spPr>
        <p:txBody>
          <a:bodyPr/>
          <a:lstStyle/>
          <a:p>
            <a:r>
              <a:rPr lang="en-US" dirty="0"/>
              <a:t>Click to insert headline</a:t>
            </a:r>
          </a:p>
        </p:txBody>
      </p:sp>
      <p:sp>
        <p:nvSpPr>
          <p:cNvPr id="5" name="Footer Placeholder 4"/>
          <p:cNvSpPr>
            <a:spLocks noGrp="1"/>
          </p:cNvSpPr>
          <p:nvPr>
            <p:ph type="ftr" sz="quarter" idx="13"/>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13" name="Text Placeholder 10"/>
          <p:cNvSpPr>
            <a:spLocks noGrp="1"/>
          </p:cNvSpPr>
          <p:nvPr>
            <p:ph type="body" sz="quarter" idx="17" hasCustomPrompt="1"/>
          </p:nvPr>
        </p:nvSpPr>
        <p:spPr>
          <a:xfrm>
            <a:off x="5179332" y="5105400"/>
            <a:ext cx="3208337" cy="184666"/>
          </a:xfrm>
        </p:spPr>
        <p:txBody>
          <a:bodyPr wrap="square" anchor="t" anchorCtr="1">
            <a:spAutoFit/>
          </a:bodyPr>
          <a:lstStyle>
            <a:lvl1pPr algn="ctr">
              <a:defRPr sz="1200"/>
            </a:lvl1pPr>
          </a:lstStyle>
          <a:p>
            <a:pPr lvl="0"/>
            <a:r>
              <a:rPr lang="en-US" dirty="0"/>
              <a:t>Click to add text</a:t>
            </a:r>
          </a:p>
        </p:txBody>
      </p:sp>
      <p:sp>
        <p:nvSpPr>
          <p:cNvPr id="16" name="Text Placeholder 3"/>
          <p:cNvSpPr>
            <a:spLocks noGrp="1"/>
          </p:cNvSpPr>
          <p:nvPr>
            <p:ph type="body" sz="quarter" idx="15" hasCustomPrompt="1"/>
          </p:nvPr>
        </p:nvSpPr>
        <p:spPr>
          <a:xfrm>
            <a:off x="539612" y="219456"/>
            <a:ext cx="11302513" cy="184666"/>
          </a:xfrm>
        </p:spPr>
        <p:txBody>
          <a:bodyPr>
            <a:spAutoFit/>
          </a:bodyPr>
          <a:lstStyle>
            <a:lvl1pPr>
              <a:defRPr sz="1200">
                <a:solidFill>
                  <a:srgbClr val="878787"/>
                </a:solidFill>
              </a:defRPr>
            </a:lvl1pPr>
          </a:lstStyle>
          <a:p>
            <a:pPr lvl="0"/>
            <a:r>
              <a:rPr lang="en-US" dirty="0"/>
              <a:t>OPTIONAL RUNNING HEADER IS ALL CAPS</a:t>
            </a:r>
          </a:p>
        </p:txBody>
      </p:sp>
      <p:sp>
        <p:nvSpPr>
          <p:cNvPr id="22"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27" name="Text Placeholder 10"/>
          <p:cNvSpPr>
            <a:spLocks noGrp="1"/>
          </p:cNvSpPr>
          <p:nvPr>
            <p:ph type="body" sz="quarter" idx="34" hasCustomPrompt="1"/>
          </p:nvPr>
        </p:nvSpPr>
        <p:spPr>
          <a:xfrm>
            <a:off x="8597603" y="5105400"/>
            <a:ext cx="3208337" cy="184666"/>
          </a:xfrm>
        </p:spPr>
        <p:txBody>
          <a:bodyPr wrap="square" anchor="t" anchorCtr="1">
            <a:spAutoFit/>
          </a:bodyPr>
          <a:lstStyle>
            <a:lvl1pPr algn="ctr">
              <a:defRPr sz="1200"/>
            </a:lvl1pPr>
          </a:lstStyle>
          <a:p>
            <a:pPr lvl="0"/>
            <a:r>
              <a:rPr lang="en-US" dirty="0"/>
              <a:t>Click to add text</a:t>
            </a:r>
          </a:p>
        </p:txBody>
      </p:sp>
      <p:sp>
        <p:nvSpPr>
          <p:cNvPr id="6" name="Picture Placeholder 5"/>
          <p:cNvSpPr>
            <a:spLocks noGrp="1"/>
          </p:cNvSpPr>
          <p:nvPr>
            <p:ph type="pic" sz="quarter" idx="35"/>
          </p:nvPr>
        </p:nvSpPr>
        <p:spPr>
          <a:xfrm>
            <a:off x="565438" y="1752600"/>
            <a:ext cx="4308338" cy="4070350"/>
          </a:xfrm>
        </p:spPr>
        <p:txBody>
          <a:bodyPr/>
          <a:lstStyle/>
          <a:p>
            <a:r>
              <a:rPr lang="en-US"/>
              <a:t>Click icon to add picture</a:t>
            </a:r>
          </a:p>
        </p:txBody>
      </p:sp>
      <p:sp>
        <p:nvSpPr>
          <p:cNvPr id="14" name="Picture Placeholder 5"/>
          <p:cNvSpPr>
            <a:spLocks noGrp="1"/>
          </p:cNvSpPr>
          <p:nvPr>
            <p:ph type="pic" sz="quarter" idx="36"/>
          </p:nvPr>
        </p:nvSpPr>
        <p:spPr>
          <a:xfrm>
            <a:off x="5179332" y="1752600"/>
            <a:ext cx="3208337" cy="3200400"/>
          </a:xfrm>
        </p:spPr>
        <p:txBody>
          <a:bodyPr/>
          <a:lstStyle/>
          <a:p>
            <a:r>
              <a:rPr lang="en-US"/>
              <a:t>Click icon to add picture</a:t>
            </a:r>
          </a:p>
        </p:txBody>
      </p:sp>
      <p:sp>
        <p:nvSpPr>
          <p:cNvPr id="15" name="Picture Placeholder 5"/>
          <p:cNvSpPr>
            <a:spLocks noGrp="1"/>
          </p:cNvSpPr>
          <p:nvPr>
            <p:ph type="pic" sz="quarter" idx="37"/>
          </p:nvPr>
        </p:nvSpPr>
        <p:spPr>
          <a:xfrm>
            <a:off x="8616836" y="1752600"/>
            <a:ext cx="3208337" cy="3200400"/>
          </a:xfrm>
        </p:spPr>
        <p:txBody>
          <a:bodyPr/>
          <a:lstStyle/>
          <a:p>
            <a:r>
              <a:rPr lang="en-US"/>
              <a:t>Click icon to add picture</a:t>
            </a:r>
          </a:p>
        </p:txBody>
      </p:sp>
    </p:spTree>
    <p:extLst>
      <p:ext uri="{BB962C8B-B14F-4D97-AF65-F5344CB8AC3E}">
        <p14:creationId xmlns:p14="http://schemas.microsoft.com/office/powerpoint/2010/main" val="31223894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Items w/Captio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5224" y="544513"/>
            <a:ext cx="11312594" cy="1097280"/>
          </a:xfrm>
        </p:spPr>
        <p:txBody>
          <a:bodyPr/>
          <a:lstStyle/>
          <a:p>
            <a:r>
              <a:rPr lang="en-US" dirty="0"/>
              <a:t>Click to insert headline</a:t>
            </a:r>
          </a:p>
        </p:txBody>
      </p:sp>
      <p:sp>
        <p:nvSpPr>
          <p:cNvPr id="5" name="Footer Placeholder 4"/>
          <p:cNvSpPr>
            <a:spLocks noGrp="1"/>
          </p:cNvSpPr>
          <p:nvPr>
            <p:ph type="ftr" sz="quarter" idx="13"/>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16" name="Text Placeholder 3"/>
          <p:cNvSpPr>
            <a:spLocks noGrp="1"/>
          </p:cNvSpPr>
          <p:nvPr>
            <p:ph type="body" sz="quarter" idx="15" hasCustomPrompt="1"/>
          </p:nvPr>
        </p:nvSpPr>
        <p:spPr>
          <a:xfrm>
            <a:off x="535223" y="219456"/>
            <a:ext cx="11302513" cy="184666"/>
          </a:xfrm>
        </p:spPr>
        <p:txBody>
          <a:bodyPr>
            <a:spAutoFit/>
          </a:bodyPr>
          <a:lstStyle>
            <a:lvl1pPr>
              <a:defRPr sz="1200">
                <a:solidFill>
                  <a:srgbClr val="878787"/>
                </a:solidFill>
              </a:defRPr>
            </a:lvl1pPr>
          </a:lstStyle>
          <a:p>
            <a:pPr lvl="0"/>
            <a:r>
              <a:rPr lang="en-US" dirty="0"/>
              <a:t>OPTIONAL RUNNING HEADER IS ALL CAPS</a:t>
            </a:r>
          </a:p>
        </p:txBody>
      </p:sp>
      <p:sp>
        <p:nvSpPr>
          <p:cNvPr id="22"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6" name="Text Placeholder 5"/>
          <p:cNvSpPr>
            <a:spLocks noGrp="1"/>
          </p:cNvSpPr>
          <p:nvPr>
            <p:ph type="body" sz="quarter" idx="16" hasCustomPrompt="1"/>
          </p:nvPr>
        </p:nvSpPr>
        <p:spPr>
          <a:xfrm>
            <a:off x="621060" y="2028112"/>
            <a:ext cx="4555839" cy="276999"/>
          </a:xfrm>
        </p:spPr>
        <p:txBody>
          <a:bodyPr anchor="b" anchorCtr="1">
            <a:spAutoFit/>
          </a:bodyPr>
          <a:lstStyle>
            <a:lvl1pPr algn="ctr">
              <a:defRPr sz="1800" baseline="0"/>
            </a:lvl1pPr>
          </a:lstStyle>
          <a:p>
            <a:pPr lvl="0"/>
            <a:r>
              <a:rPr lang="en-US" dirty="0"/>
              <a:t>Title 1</a:t>
            </a:r>
          </a:p>
        </p:txBody>
      </p:sp>
      <p:sp>
        <p:nvSpPr>
          <p:cNvPr id="24" name="Text Placeholder 5"/>
          <p:cNvSpPr>
            <a:spLocks noGrp="1"/>
          </p:cNvSpPr>
          <p:nvPr>
            <p:ph type="body" sz="quarter" idx="17" hasCustomPrompt="1"/>
          </p:nvPr>
        </p:nvSpPr>
        <p:spPr>
          <a:xfrm>
            <a:off x="7091092" y="2028112"/>
            <a:ext cx="4555839" cy="276999"/>
          </a:xfrm>
        </p:spPr>
        <p:txBody>
          <a:bodyPr anchor="b" anchorCtr="1">
            <a:spAutoFit/>
          </a:bodyPr>
          <a:lstStyle>
            <a:lvl1pPr algn="ctr">
              <a:defRPr sz="1800" baseline="0"/>
            </a:lvl1pPr>
          </a:lstStyle>
          <a:p>
            <a:pPr lvl="0"/>
            <a:r>
              <a:rPr lang="en-US" dirty="0"/>
              <a:t>Title 2</a:t>
            </a:r>
          </a:p>
        </p:txBody>
      </p:sp>
      <p:cxnSp>
        <p:nvCxnSpPr>
          <p:cNvPr id="8" name="Straight Connector 7"/>
          <p:cNvCxnSpPr/>
          <p:nvPr userDrawn="1"/>
        </p:nvCxnSpPr>
        <p:spPr>
          <a:xfrm>
            <a:off x="621060" y="2362200"/>
            <a:ext cx="4555839"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91092" y="2362200"/>
            <a:ext cx="4555839"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1" name="Text Placeholder 5"/>
          <p:cNvSpPr>
            <a:spLocks noGrp="1"/>
          </p:cNvSpPr>
          <p:nvPr>
            <p:ph type="body" sz="quarter" idx="22" hasCustomPrompt="1"/>
          </p:nvPr>
        </p:nvSpPr>
        <p:spPr>
          <a:xfrm>
            <a:off x="621060" y="4630580"/>
            <a:ext cx="4555839" cy="246221"/>
          </a:xfrm>
        </p:spPr>
        <p:txBody>
          <a:bodyPr anchor="t" anchorCtr="1">
            <a:spAutoFit/>
          </a:bodyPr>
          <a:lstStyle>
            <a:lvl1pPr algn="ctr">
              <a:defRPr sz="1600" baseline="0"/>
            </a:lvl1pPr>
          </a:lstStyle>
          <a:p>
            <a:pPr lvl="0"/>
            <a:r>
              <a:rPr lang="en-US" dirty="0"/>
              <a:t>Text 1</a:t>
            </a:r>
          </a:p>
        </p:txBody>
      </p:sp>
      <p:sp>
        <p:nvSpPr>
          <p:cNvPr id="32" name="Text Placeholder 5"/>
          <p:cNvSpPr>
            <a:spLocks noGrp="1"/>
          </p:cNvSpPr>
          <p:nvPr>
            <p:ph type="body" sz="quarter" idx="23" hasCustomPrompt="1"/>
          </p:nvPr>
        </p:nvSpPr>
        <p:spPr>
          <a:xfrm>
            <a:off x="7091092" y="4630580"/>
            <a:ext cx="4555839" cy="246221"/>
          </a:xfrm>
        </p:spPr>
        <p:txBody>
          <a:bodyPr anchor="t" anchorCtr="1">
            <a:spAutoFit/>
          </a:bodyPr>
          <a:lstStyle>
            <a:lvl1pPr algn="ctr">
              <a:defRPr sz="1600" baseline="0"/>
            </a:lvl1pPr>
          </a:lstStyle>
          <a:p>
            <a:pPr lvl="0"/>
            <a:r>
              <a:rPr lang="en-US" dirty="0"/>
              <a:t>Text 2</a:t>
            </a:r>
          </a:p>
        </p:txBody>
      </p:sp>
      <p:sp>
        <p:nvSpPr>
          <p:cNvPr id="7" name="Picture Placeholder 6"/>
          <p:cNvSpPr>
            <a:spLocks noGrp="1"/>
          </p:cNvSpPr>
          <p:nvPr>
            <p:ph type="pic" sz="quarter" idx="24"/>
          </p:nvPr>
        </p:nvSpPr>
        <p:spPr>
          <a:xfrm>
            <a:off x="623493" y="2514600"/>
            <a:ext cx="4555839" cy="1905000"/>
          </a:xfrm>
        </p:spPr>
        <p:txBody>
          <a:bodyPr/>
          <a:lstStyle/>
          <a:p>
            <a:r>
              <a:rPr lang="en-US"/>
              <a:t>Click icon to add picture</a:t>
            </a:r>
            <a:endParaRPr lang="en-US" dirty="0"/>
          </a:p>
        </p:txBody>
      </p:sp>
      <p:sp>
        <p:nvSpPr>
          <p:cNvPr id="17" name="Picture Placeholder 6"/>
          <p:cNvSpPr>
            <a:spLocks noGrp="1"/>
          </p:cNvSpPr>
          <p:nvPr>
            <p:ph type="pic" sz="quarter" idx="25"/>
          </p:nvPr>
        </p:nvSpPr>
        <p:spPr>
          <a:xfrm>
            <a:off x="7089057" y="2514600"/>
            <a:ext cx="4555839" cy="1905000"/>
          </a:xfrm>
        </p:spPr>
        <p:txBody>
          <a:bodyPr/>
          <a:lstStyle/>
          <a:p>
            <a:r>
              <a:rPr lang="en-US"/>
              <a:t>Click icon to add picture</a:t>
            </a:r>
            <a:endParaRPr lang="en-US" dirty="0"/>
          </a:p>
        </p:txBody>
      </p:sp>
    </p:spTree>
    <p:extLst>
      <p:ext uri="{BB962C8B-B14F-4D97-AF65-F5344CB8AC3E}">
        <p14:creationId xmlns:p14="http://schemas.microsoft.com/office/powerpoint/2010/main" val="25079566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3 Items w/Captio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6357" y="544513"/>
            <a:ext cx="11082528" cy="1097280"/>
          </a:xfrm>
        </p:spPr>
        <p:txBody>
          <a:bodyPr/>
          <a:lstStyle/>
          <a:p>
            <a:r>
              <a:rPr lang="en-US" dirty="0"/>
              <a:t>Click to insert headline</a:t>
            </a:r>
          </a:p>
        </p:txBody>
      </p:sp>
      <p:sp>
        <p:nvSpPr>
          <p:cNvPr id="5" name="Footer Placeholder 4"/>
          <p:cNvSpPr>
            <a:spLocks noGrp="1"/>
          </p:cNvSpPr>
          <p:nvPr>
            <p:ph type="ftr" sz="quarter" idx="13"/>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16" name="Text Placeholder 3"/>
          <p:cNvSpPr>
            <a:spLocks noGrp="1"/>
          </p:cNvSpPr>
          <p:nvPr>
            <p:ph type="body" sz="quarter" idx="15" hasCustomPrompt="1"/>
          </p:nvPr>
        </p:nvSpPr>
        <p:spPr>
          <a:xfrm>
            <a:off x="536355" y="219456"/>
            <a:ext cx="11302513" cy="184666"/>
          </a:xfrm>
        </p:spPr>
        <p:txBody>
          <a:bodyPr>
            <a:spAutoFit/>
          </a:bodyPr>
          <a:lstStyle>
            <a:lvl1pPr>
              <a:defRPr sz="1200">
                <a:solidFill>
                  <a:srgbClr val="878787"/>
                </a:solidFill>
              </a:defRPr>
            </a:lvl1pPr>
          </a:lstStyle>
          <a:p>
            <a:pPr lvl="0"/>
            <a:r>
              <a:rPr lang="en-US" dirty="0"/>
              <a:t>OPTIONAL RUNNING HEADER IS ALL CAPS</a:t>
            </a:r>
          </a:p>
        </p:txBody>
      </p:sp>
      <p:sp>
        <p:nvSpPr>
          <p:cNvPr id="22"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6" name="Text Placeholder 5"/>
          <p:cNvSpPr>
            <a:spLocks noGrp="1"/>
          </p:cNvSpPr>
          <p:nvPr>
            <p:ph type="body" sz="quarter" idx="16" hasCustomPrompt="1"/>
          </p:nvPr>
        </p:nvSpPr>
        <p:spPr>
          <a:xfrm>
            <a:off x="536356" y="2028112"/>
            <a:ext cx="3283930" cy="276999"/>
          </a:xfrm>
        </p:spPr>
        <p:txBody>
          <a:bodyPr anchor="b" anchorCtr="1">
            <a:spAutoFit/>
          </a:bodyPr>
          <a:lstStyle>
            <a:lvl1pPr algn="ctr">
              <a:defRPr sz="1800" baseline="0"/>
            </a:lvl1pPr>
          </a:lstStyle>
          <a:p>
            <a:pPr lvl="0"/>
            <a:r>
              <a:rPr lang="en-US" dirty="0"/>
              <a:t>Title 1</a:t>
            </a:r>
          </a:p>
        </p:txBody>
      </p:sp>
      <p:sp>
        <p:nvSpPr>
          <p:cNvPr id="24" name="Text Placeholder 5"/>
          <p:cNvSpPr>
            <a:spLocks noGrp="1"/>
          </p:cNvSpPr>
          <p:nvPr>
            <p:ph type="body" sz="quarter" idx="17" hasCustomPrompt="1"/>
          </p:nvPr>
        </p:nvSpPr>
        <p:spPr>
          <a:xfrm>
            <a:off x="4456422" y="2028112"/>
            <a:ext cx="3283930" cy="276999"/>
          </a:xfrm>
        </p:spPr>
        <p:txBody>
          <a:bodyPr anchor="b" anchorCtr="1">
            <a:spAutoFit/>
          </a:bodyPr>
          <a:lstStyle>
            <a:lvl1pPr algn="ctr">
              <a:defRPr sz="1800" baseline="0"/>
            </a:lvl1pPr>
          </a:lstStyle>
          <a:p>
            <a:pPr lvl="0"/>
            <a:r>
              <a:rPr lang="en-US" dirty="0"/>
              <a:t>Title 2</a:t>
            </a:r>
          </a:p>
        </p:txBody>
      </p:sp>
      <p:sp>
        <p:nvSpPr>
          <p:cNvPr id="25" name="Text Placeholder 5"/>
          <p:cNvSpPr>
            <a:spLocks noGrp="1"/>
          </p:cNvSpPr>
          <p:nvPr>
            <p:ph type="body" sz="quarter" idx="18" hasCustomPrompt="1"/>
          </p:nvPr>
        </p:nvSpPr>
        <p:spPr>
          <a:xfrm>
            <a:off x="8393239" y="2028112"/>
            <a:ext cx="3283930" cy="276999"/>
          </a:xfrm>
        </p:spPr>
        <p:txBody>
          <a:bodyPr anchor="b" anchorCtr="1">
            <a:spAutoFit/>
          </a:bodyPr>
          <a:lstStyle>
            <a:lvl1pPr algn="ctr">
              <a:defRPr sz="1800" baseline="0"/>
            </a:lvl1pPr>
          </a:lstStyle>
          <a:p>
            <a:pPr lvl="0"/>
            <a:r>
              <a:rPr lang="en-US" dirty="0"/>
              <a:t>Title 3</a:t>
            </a:r>
          </a:p>
        </p:txBody>
      </p:sp>
      <p:cxnSp>
        <p:nvCxnSpPr>
          <p:cNvPr id="8" name="Straight Connector 7"/>
          <p:cNvCxnSpPr/>
          <p:nvPr userDrawn="1"/>
        </p:nvCxnSpPr>
        <p:spPr>
          <a:xfrm>
            <a:off x="536356" y="2362200"/>
            <a:ext cx="328393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4456422" y="2362200"/>
            <a:ext cx="328393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8393239" y="2362200"/>
            <a:ext cx="328393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1" name="Text Placeholder 5"/>
          <p:cNvSpPr>
            <a:spLocks noGrp="1"/>
          </p:cNvSpPr>
          <p:nvPr>
            <p:ph type="body" sz="quarter" idx="22" hasCustomPrompt="1"/>
          </p:nvPr>
        </p:nvSpPr>
        <p:spPr>
          <a:xfrm>
            <a:off x="536356" y="4114801"/>
            <a:ext cx="3283930" cy="246221"/>
          </a:xfrm>
        </p:spPr>
        <p:txBody>
          <a:bodyPr anchor="t" anchorCtr="1">
            <a:spAutoFit/>
          </a:bodyPr>
          <a:lstStyle>
            <a:lvl1pPr algn="ctr">
              <a:defRPr sz="1600" baseline="0"/>
            </a:lvl1pPr>
          </a:lstStyle>
          <a:p>
            <a:pPr lvl="0"/>
            <a:r>
              <a:rPr lang="en-US" dirty="0"/>
              <a:t>Text 1</a:t>
            </a:r>
          </a:p>
        </p:txBody>
      </p:sp>
      <p:sp>
        <p:nvSpPr>
          <p:cNvPr id="32" name="Text Placeholder 5"/>
          <p:cNvSpPr>
            <a:spLocks noGrp="1"/>
          </p:cNvSpPr>
          <p:nvPr>
            <p:ph type="body" sz="quarter" idx="23" hasCustomPrompt="1"/>
          </p:nvPr>
        </p:nvSpPr>
        <p:spPr>
          <a:xfrm>
            <a:off x="4456422" y="4114801"/>
            <a:ext cx="3283930" cy="246221"/>
          </a:xfrm>
        </p:spPr>
        <p:txBody>
          <a:bodyPr anchor="t" anchorCtr="1">
            <a:spAutoFit/>
          </a:bodyPr>
          <a:lstStyle>
            <a:lvl1pPr algn="ctr">
              <a:defRPr sz="1600" baseline="0"/>
            </a:lvl1pPr>
          </a:lstStyle>
          <a:p>
            <a:pPr lvl="0"/>
            <a:r>
              <a:rPr lang="en-US" dirty="0"/>
              <a:t>Text 2</a:t>
            </a:r>
          </a:p>
        </p:txBody>
      </p:sp>
      <p:sp>
        <p:nvSpPr>
          <p:cNvPr id="33" name="Text Placeholder 5"/>
          <p:cNvSpPr>
            <a:spLocks noGrp="1"/>
          </p:cNvSpPr>
          <p:nvPr>
            <p:ph type="body" sz="quarter" idx="24" hasCustomPrompt="1"/>
          </p:nvPr>
        </p:nvSpPr>
        <p:spPr>
          <a:xfrm>
            <a:off x="8393239" y="4114801"/>
            <a:ext cx="3283930" cy="246221"/>
          </a:xfrm>
        </p:spPr>
        <p:txBody>
          <a:bodyPr anchor="t" anchorCtr="1">
            <a:spAutoFit/>
          </a:bodyPr>
          <a:lstStyle>
            <a:lvl1pPr algn="ctr">
              <a:defRPr sz="1600" baseline="0"/>
            </a:lvl1pPr>
          </a:lstStyle>
          <a:p>
            <a:pPr lvl="0"/>
            <a:r>
              <a:rPr lang="en-US" dirty="0"/>
              <a:t>Text 3</a:t>
            </a:r>
          </a:p>
        </p:txBody>
      </p:sp>
      <p:sp>
        <p:nvSpPr>
          <p:cNvPr id="7" name="Picture Placeholder 6"/>
          <p:cNvSpPr>
            <a:spLocks noGrp="1"/>
          </p:cNvSpPr>
          <p:nvPr>
            <p:ph type="pic" sz="quarter" idx="25"/>
          </p:nvPr>
        </p:nvSpPr>
        <p:spPr>
          <a:xfrm>
            <a:off x="519604" y="2514600"/>
            <a:ext cx="3281671" cy="1371600"/>
          </a:xfrm>
        </p:spPr>
        <p:txBody>
          <a:bodyPr/>
          <a:lstStyle/>
          <a:p>
            <a:r>
              <a:rPr lang="en-US"/>
              <a:t>Click icon to add picture</a:t>
            </a:r>
          </a:p>
        </p:txBody>
      </p:sp>
      <p:sp>
        <p:nvSpPr>
          <p:cNvPr id="21" name="Picture Placeholder 6"/>
          <p:cNvSpPr>
            <a:spLocks noGrp="1"/>
          </p:cNvSpPr>
          <p:nvPr>
            <p:ph type="pic" sz="quarter" idx="26"/>
          </p:nvPr>
        </p:nvSpPr>
        <p:spPr>
          <a:xfrm>
            <a:off x="4456422" y="2514600"/>
            <a:ext cx="3283930" cy="1371600"/>
          </a:xfrm>
        </p:spPr>
        <p:txBody>
          <a:bodyPr/>
          <a:lstStyle/>
          <a:p>
            <a:r>
              <a:rPr lang="en-US"/>
              <a:t>Click icon to add picture</a:t>
            </a:r>
          </a:p>
        </p:txBody>
      </p:sp>
      <p:sp>
        <p:nvSpPr>
          <p:cNvPr id="23" name="Picture Placeholder 6"/>
          <p:cNvSpPr>
            <a:spLocks noGrp="1"/>
          </p:cNvSpPr>
          <p:nvPr>
            <p:ph type="pic" sz="quarter" idx="27"/>
          </p:nvPr>
        </p:nvSpPr>
        <p:spPr>
          <a:xfrm>
            <a:off x="8390725" y="2514600"/>
            <a:ext cx="3281671" cy="1371600"/>
          </a:xfrm>
        </p:spPr>
        <p:txBody>
          <a:bodyPr/>
          <a:lstStyle/>
          <a:p>
            <a:r>
              <a:rPr lang="en-US"/>
              <a:t>Click icon to add picture</a:t>
            </a:r>
          </a:p>
        </p:txBody>
      </p:sp>
    </p:spTree>
    <p:extLst>
      <p:ext uri="{BB962C8B-B14F-4D97-AF65-F5344CB8AC3E}">
        <p14:creationId xmlns:p14="http://schemas.microsoft.com/office/powerpoint/2010/main" val="4747193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Items w/Captio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6" y="544513"/>
            <a:ext cx="11082528" cy="1097280"/>
          </a:xfrm>
        </p:spPr>
        <p:txBody>
          <a:bodyPr/>
          <a:lstStyle/>
          <a:p>
            <a:r>
              <a:rPr lang="en-US" dirty="0"/>
              <a:t>Click to insert headline</a:t>
            </a:r>
          </a:p>
        </p:txBody>
      </p:sp>
      <p:sp>
        <p:nvSpPr>
          <p:cNvPr id="5" name="Footer Placeholder 4"/>
          <p:cNvSpPr>
            <a:spLocks noGrp="1"/>
          </p:cNvSpPr>
          <p:nvPr>
            <p:ph type="ftr" sz="quarter" idx="13"/>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16" name="Text Placeholder 3"/>
          <p:cNvSpPr>
            <a:spLocks noGrp="1"/>
          </p:cNvSpPr>
          <p:nvPr>
            <p:ph type="body" sz="quarter" idx="15" hasCustomPrompt="1"/>
          </p:nvPr>
        </p:nvSpPr>
        <p:spPr>
          <a:xfrm>
            <a:off x="504486" y="219456"/>
            <a:ext cx="3147863" cy="184666"/>
          </a:xfrm>
        </p:spPr>
        <p:txBody>
          <a:bodyPr>
            <a:spAutoFit/>
          </a:bodyPr>
          <a:lstStyle>
            <a:lvl1pPr>
              <a:defRPr sz="1200">
                <a:solidFill>
                  <a:srgbClr val="878787"/>
                </a:solidFill>
              </a:defRPr>
            </a:lvl1pPr>
          </a:lstStyle>
          <a:p>
            <a:pPr lvl="0"/>
            <a:r>
              <a:rPr lang="en-US" dirty="0"/>
              <a:t>OPTIONAL RUNNING HEADER IS ALL CAPS</a:t>
            </a:r>
          </a:p>
        </p:txBody>
      </p:sp>
      <p:sp>
        <p:nvSpPr>
          <p:cNvPr id="22"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6" name="Text Placeholder 5"/>
          <p:cNvSpPr>
            <a:spLocks noGrp="1"/>
          </p:cNvSpPr>
          <p:nvPr>
            <p:ph type="body" sz="quarter" idx="16" hasCustomPrompt="1"/>
          </p:nvPr>
        </p:nvSpPr>
        <p:spPr>
          <a:xfrm>
            <a:off x="519605" y="2028112"/>
            <a:ext cx="2592284" cy="276999"/>
          </a:xfrm>
        </p:spPr>
        <p:txBody>
          <a:bodyPr wrap="square" anchor="b" anchorCtr="1">
            <a:spAutoFit/>
          </a:bodyPr>
          <a:lstStyle>
            <a:lvl1pPr algn="ctr">
              <a:defRPr sz="1800" baseline="0"/>
            </a:lvl1pPr>
          </a:lstStyle>
          <a:p>
            <a:pPr lvl="0"/>
            <a:r>
              <a:rPr lang="en-US" dirty="0"/>
              <a:t>Title 1</a:t>
            </a:r>
          </a:p>
        </p:txBody>
      </p:sp>
      <p:sp>
        <p:nvSpPr>
          <p:cNvPr id="24" name="Text Placeholder 5"/>
          <p:cNvSpPr>
            <a:spLocks noGrp="1"/>
          </p:cNvSpPr>
          <p:nvPr>
            <p:ph type="body" sz="quarter" idx="17" hasCustomPrompt="1"/>
          </p:nvPr>
        </p:nvSpPr>
        <p:spPr>
          <a:xfrm>
            <a:off x="3418362" y="2028112"/>
            <a:ext cx="2592284" cy="276999"/>
          </a:xfrm>
        </p:spPr>
        <p:txBody>
          <a:bodyPr wrap="square" anchor="b" anchorCtr="1">
            <a:spAutoFit/>
          </a:bodyPr>
          <a:lstStyle>
            <a:lvl1pPr algn="ctr">
              <a:defRPr sz="1800" baseline="0"/>
            </a:lvl1pPr>
          </a:lstStyle>
          <a:p>
            <a:pPr lvl="0"/>
            <a:r>
              <a:rPr lang="en-US" dirty="0"/>
              <a:t>Title 2</a:t>
            </a:r>
          </a:p>
        </p:txBody>
      </p:sp>
      <p:sp>
        <p:nvSpPr>
          <p:cNvPr id="25" name="Text Placeholder 5"/>
          <p:cNvSpPr>
            <a:spLocks noGrp="1"/>
          </p:cNvSpPr>
          <p:nvPr>
            <p:ph type="body" sz="quarter" idx="18" hasCustomPrompt="1"/>
          </p:nvPr>
        </p:nvSpPr>
        <p:spPr>
          <a:xfrm>
            <a:off x="6316324" y="2028112"/>
            <a:ext cx="2592284" cy="276999"/>
          </a:xfrm>
        </p:spPr>
        <p:txBody>
          <a:bodyPr wrap="square" anchor="b" anchorCtr="1">
            <a:spAutoFit/>
          </a:bodyPr>
          <a:lstStyle>
            <a:lvl1pPr algn="ctr">
              <a:defRPr sz="1800" baseline="0"/>
            </a:lvl1pPr>
          </a:lstStyle>
          <a:p>
            <a:pPr lvl="0"/>
            <a:r>
              <a:rPr lang="en-US" dirty="0"/>
              <a:t>Title 3</a:t>
            </a:r>
          </a:p>
        </p:txBody>
      </p:sp>
      <p:cxnSp>
        <p:nvCxnSpPr>
          <p:cNvPr id="8" name="Straight Connector 7"/>
          <p:cNvCxnSpPr/>
          <p:nvPr userDrawn="1"/>
        </p:nvCxnSpPr>
        <p:spPr>
          <a:xfrm>
            <a:off x="519605" y="2362200"/>
            <a:ext cx="2592284"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3418362" y="2362200"/>
            <a:ext cx="2592284"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6316324" y="2362200"/>
            <a:ext cx="2592284"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1" name="Text Placeholder 5"/>
          <p:cNvSpPr>
            <a:spLocks noGrp="1"/>
          </p:cNvSpPr>
          <p:nvPr>
            <p:ph type="body" sz="quarter" idx="22" hasCustomPrompt="1"/>
          </p:nvPr>
        </p:nvSpPr>
        <p:spPr>
          <a:xfrm>
            <a:off x="519605" y="4114801"/>
            <a:ext cx="2592284" cy="246221"/>
          </a:xfrm>
        </p:spPr>
        <p:txBody>
          <a:bodyPr wrap="square" anchor="t" anchorCtr="1">
            <a:spAutoFit/>
          </a:bodyPr>
          <a:lstStyle>
            <a:lvl1pPr algn="ctr">
              <a:defRPr sz="1600" baseline="0"/>
            </a:lvl1pPr>
          </a:lstStyle>
          <a:p>
            <a:pPr lvl="0"/>
            <a:r>
              <a:rPr lang="en-US" dirty="0"/>
              <a:t>Text 1</a:t>
            </a:r>
          </a:p>
        </p:txBody>
      </p:sp>
      <p:sp>
        <p:nvSpPr>
          <p:cNvPr id="32" name="Text Placeholder 5"/>
          <p:cNvSpPr>
            <a:spLocks noGrp="1"/>
          </p:cNvSpPr>
          <p:nvPr>
            <p:ph type="body" sz="quarter" idx="23" hasCustomPrompt="1"/>
          </p:nvPr>
        </p:nvSpPr>
        <p:spPr>
          <a:xfrm>
            <a:off x="3418362" y="4114801"/>
            <a:ext cx="2592284" cy="246221"/>
          </a:xfrm>
        </p:spPr>
        <p:txBody>
          <a:bodyPr wrap="square" anchor="t" anchorCtr="1">
            <a:spAutoFit/>
          </a:bodyPr>
          <a:lstStyle>
            <a:lvl1pPr algn="ctr">
              <a:defRPr sz="1600" baseline="0"/>
            </a:lvl1pPr>
          </a:lstStyle>
          <a:p>
            <a:pPr lvl="0"/>
            <a:r>
              <a:rPr lang="en-US" dirty="0"/>
              <a:t>Text 2</a:t>
            </a:r>
          </a:p>
        </p:txBody>
      </p:sp>
      <p:sp>
        <p:nvSpPr>
          <p:cNvPr id="33" name="Text Placeholder 5"/>
          <p:cNvSpPr>
            <a:spLocks noGrp="1"/>
          </p:cNvSpPr>
          <p:nvPr>
            <p:ph type="body" sz="quarter" idx="24" hasCustomPrompt="1"/>
          </p:nvPr>
        </p:nvSpPr>
        <p:spPr>
          <a:xfrm>
            <a:off x="6316324" y="4114801"/>
            <a:ext cx="2592284" cy="246221"/>
          </a:xfrm>
        </p:spPr>
        <p:txBody>
          <a:bodyPr wrap="square" anchor="t" anchorCtr="1">
            <a:spAutoFit/>
          </a:bodyPr>
          <a:lstStyle>
            <a:lvl1pPr algn="ctr">
              <a:defRPr sz="1600" baseline="0"/>
            </a:lvl1pPr>
          </a:lstStyle>
          <a:p>
            <a:pPr lvl="0"/>
            <a:r>
              <a:rPr lang="en-US" dirty="0"/>
              <a:t>Text 3</a:t>
            </a:r>
          </a:p>
        </p:txBody>
      </p:sp>
      <p:sp>
        <p:nvSpPr>
          <p:cNvPr id="36" name="Text Placeholder 5"/>
          <p:cNvSpPr>
            <a:spLocks noGrp="1"/>
          </p:cNvSpPr>
          <p:nvPr>
            <p:ph type="body" sz="quarter" idx="25" hasCustomPrompt="1"/>
          </p:nvPr>
        </p:nvSpPr>
        <p:spPr>
          <a:xfrm>
            <a:off x="9213656" y="2026623"/>
            <a:ext cx="2592284" cy="276999"/>
          </a:xfrm>
        </p:spPr>
        <p:txBody>
          <a:bodyPr wrap="square" anchor="b" anchorCtr="1">
            <a:spAutoFit/>
          </a:bodyPr>
          <a:lstStyle>
            <a:lvl1pPr algn="ctr">
              <a:defRPr sz="1800" baseline="0"/>
            </a:lvl1pPr>
          </a:lstStyle>
          <a:p>
            <a:pPr lvl="0"/>
            <a:r>
              <a:rPr lang="en-US" dirty="0"/>
              <a:t>Title 4</a:t>
            </a:r>
          </a:p>
        </p:txBody>
      </p:sp>
      <p:cxnSp>
        <p:nvCxnSpPr>
          <p:cNvPr id="37" name="Straight Connector 36"/>
          <p:cNvCxnSpPr/>
          <p:nvPr userDrawn="1"/>
        </p:nvCxnSpPr>
        <p:spPr>
          <a:xfrm>
            <a:off x="9213656" y="2360711"/>
            <a:ext cx="2592284"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9" name="Text Placeholder 5"/>
          <p:cNvSpPr>
            <a:spLocks noGrp="1"/>
          </p:cNvSpPr>
          <p:nvPr>
            <p:ph type="body" sz="quarter" idx="27" hasCustomPrompt="1"/>
          </p:nvPr>
        </p:nvSpPr>
        <p:spPr>
          <a:xfrm>
            <a:off x="9213656" y="4113312"/>
            <a:ext cx="2592284" cy="246221"/>
          </a:xfrm>
        </p:spPr>
        <p:txBody>
          <a:bodyPr wrap="square" anchor="t" anchorCtr="1">
            <a:spAutoFit/>
          </a:bodyPr>
          <a:lstStyle>
            <a:lvl1pPr algn="ctr">
              <a:defRPr sz="1600" baseline="0"/>
            </a:lvl1pPr>
          </a:lstStyle>
          <a:p>
            <a:pPr lvl="0"/>
            <a:r>
              <a:rPr lang="en-US" dirty="0"/>
              <a:t>Text 4</a:t>
            </a:r>
          </a:p>
        </p:txBody>
      </p:sp>
      <p:sp>
        <p:nvSpPr>
          <p:cNvPr id="7" name="Picture Placeholder 6"/>
          <p:cNvSpPr>
            <a:spLocks noGrp="1"/>
          </p:cNvSpPr>
          <p:nvPr>
            <p:ph type="pic" sz="quarter" idx="28"/>
          </p:nvPr>
        </p:nvSpPr>
        <p:spPr>
          <a:xfrm>
            <a:off x="522660" y="2513014"/>
            <a:ext cx="2594170" cy="1373187"/>
          </a:xfrm>
        </p:spPr>
        <p:txBody>
          <a:bodyPr/>
          <a:lstStyle/>
          <a:p>
            <a:r>
              <a:rPr lang="en-US"/>
              <a:t>Click icon to add picture</a:t>
            </a:r>
          </a:p>
        </p:txBody>
      </p:sp>
      <p:sp>
        <p:nvSpPr>
          <p:cNvPr id="26" name="Picture Placeholder 6"/>
          <p:cNvSpPr>
            <a:spLocks noGrp="1"/>
          </p:cNvSpPr>
          <p:nvPr>
            <p:ph type="pic" sz="quarter" idx="29"/>
          </p:nvPr>
        </p:nvSpPr>
        <p:spPr>
          <a:xfrm>
            <a:off x="3425441" y="2513014"/>
            <a:ext cx="2594170" cy="1373187"/>
          </a:xfrm>
        </p:spPr>
        <p:txBody>
          <a:bodyPr/>
          <a:lstStyle/>
          <a:p>
            <a:r>
              <a:rPr lang="en-US"/>
              <a:t>Click icon to add picture</a:t>
            </a:r>
          </a:p>
        </p:txBody>
      </p:sp>
      <p:sp>
        <p:nvSpPr>
          <p:cNvPr id="34" name="Picture Placeholder 6"/>
          <p:cNvSpPr>
            <a:spLocks noGrp="1"/>
          </p:cNvSpPr>
          <p:nvPr>
            <p:ph type="pic" sz="quarter" idx="30"/>
          </p:nvPr>
        </p:nvSpPr>
        <p:spPr>
          <a:xfrm>
            <a:off x="6328222" y="2514601"/>
            <a:ext cx="2594170" cy="1373187"/>
          </a:xfrm>
        </p:spPr>
        <p:txBody>
          <a:bodyPr/>
          <a:lstStyle/>
          <a:p>
            <a:r>
              <a:rPr lang="en-US"/>
              <a:t>Click icon to add picture</a:t>
            </a:r>
          </a:p>
        </p:txBody>
      </p:sp>
      <p:sp>
        <p:nvSpPr>
          <p:cNvPr id="35" name="Picture Placeholder 6"/>
          <p:cNvSpPr>
            <a:spLocks noGrp="1"/>
          </p:cNvSpPr>
          <p:nvPr>
            <p:ph type="pic" sz="quarter" idx="31"/>
          </p:nvPr>
        </p:nvSpPr>
        <p:spPr>
          <a:xfrm>
            <a:off x="9213656" y="2513014"/>
            <a:ext cx="2611518" cy="1373187"/>
          </a:xfrm>
        </p:spPr>
        <p:txBody>
          <a:bodyPr/>
          <a:lstStyle/>
          <a:p>
            <a:r>
              <a:rPr lang="en-US"/>
              <a:t>Click icon to add picture</a:t>
            </a:r>
          </a:p>
        </p:txBody>
      </p:sp>
    </p:spTree>
    <p:extLst>
      <p:ext uri="{BB962C8B-B14F-4D97-AF65-F5344CB8AC3E}">
        <p14:creationId xmlns:p14="http://schemas.microsoft.com/office/powerpoint/2010/main" val="2425049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21B77-1F28-4FDA-AA67-FF5BC21954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171086-1B22-4E2E-A6E2-BC66807E025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18497C-CEAE-40D0-9150-FDC9AF3D7A3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B81EFC-9D9D-4FBF-9E5E-B9BFE5972B01}"/>
              </a:ext>
            </a:extLst>
          </p:cNvPr>
          <p:cNvSpPr>
            <a:spLocks noGrp="1"/>
          </p:cNvSpPr>
          <p:nvPr>
            <p:ph type="dt" sz="half" idx="10"/>
          </p:nvPr>
        </p:nvSpPr>
        <p:spPr/>
        <p:txBody>
          <a:bodyPr/>
          <a:lstStyle/>
          <a:p>
            <a:fld id="{959FEE3D-FC4D-4AAE-A4D9-5EC4CDAEF923}" type="datetimeFigureOut">
              <a:rPr lang="en-US" smtClean="0"/>
              <a:t>5/24/2018</a:t>
            </a:fld>
            <a:endParaRPr lang="en-US"/>
          </a:p>
        </p:txBody>
      </p:sp>
      <p:sp>
        <p:nvSpPr>
          <p:cNvPr id="6" name="Footer Placeholder 5">
            <a:extLst>
              <a:ext uri="{FF2B5EF4-FFF2-40B4-BE49-F238E27FC236}">
                <a16:creationId xmlns:a16="http://schemas.microsoft.com/office/drawing/2014/main" id="{CB6C8967-6771-4267-8B98-931F3242F7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D3153C-DB33-453A-93AA-650495E74A61}"/>
              </a:ext>
            </a:extLst>
          </p:cNvPr>
          <p:cNvSpPr>
            <a:spLocks noGrp="1"/>
          </p:cNvSpPr>
          <p:nvPr>
            <p:ph type="sldNum" sz="quarter" idx="12"/>
          </p:nvPr>
        </p:nvSpPr>
        <p:spPr/>
        <p:txBody>
          <a:bodyPr/>
          <a:lstStyle/>
          <a:p>
            <a:fld id="{07EE7E53-16E8-4A13-9A18-B1431D2D80C1}" type="slidenum">
              <a:rPr lang="en-US" smtClean="0"/>
              <a:t>‹#›</a:t>
            </a:fld>
            <a:endParaRPr lang="en-US"/>
          </a:p>
        </p:txBody>
      </p:sp>
    </p:spTree>
    <p:extLst>
      <p:ext uri="{BB962C8B-B14F-4D97-AF65-F5344CB8AC3E}">
        <p14:creationId xmlns:p14="http://schemas.microsoft.com/office/powerpoint/2010/main" val="30729216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alf Text - Half Image 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59" name="Text Placeholder 58"/>
          <p:cNvSpPr>
            <a:spLocks noGrp="1"/>
          </p:cNvSpPr>
          <p:nvPr>
            <p:ph type="body" sz="quarter" idx="11" hasCustomPrompt="1"/>
          </p:nvPr>
        </p:nvSpPr>
        <p:spPr>
          <a:xfrm>
            <a:off x="6169152" y="1752600"/>
            <a:ext cx="5462016" cy="4314190"/>
          </a:xfrm>
          <a:solidFill>
            <a:schemeClr val="tx2"/>
          </a:solidFill>
        </p:spPr>
        <p:txBody>
          <a:bodyPr lIns="274320" tIns="137160" rIns="182880" bIns="0">
            <a:noAutofit/>
          </a:bodyPr>
          <a:lstStyle>
            <a:lvl1pPr marL="0">
              <a:lnSpc>
                <a:spcPct val="90000"/>
              </a:lnSpc>
              <a:defRPr sz="2150" baseline="0">
                <a:solidFill>
                  <a:schemeClr val="bg1"/>
                </a:solidFill>
              </a:defRPr>
            </a:lvl1pPr>
            <a:lvl2pPr>
              <a:lnSpc>
                <a:spcPct val="90000"/>
              </a:lnSpc>
              <a:defRPr sz="2150" baseline="0">
                <a:solidFill>
                  <a:schemeClr val="bg1"/>
                </a:solidFill>
              </a:defRPr>
            </a:lvl2pPr>
            <a:lvl3pPr marL="182880" indent="-182880">
              <a:lnSpc>
                <a:spcPct val="90000"/>
              </a:lnSpc>
              <a:defRPr sz="2150" baseline="0">
                <a:solidFill>
                  <a:schemeClr val="bg1"/>
                </a:solidFill>
              </a:defRPr>
            </a:lvl3pPr>
            <a:lvl4pPr marL="274320" indent="-91440">
              <a:lnSpc>
                <a:spcPct val="90000"/>
              </a:lnSpc>
              <a:buFont typeface="Arial"/>
              <a:buChar char="•"/>
              <a:defRPr sz="1750" baseline="0">
                <a:solidFill>
                  <a:schemeClr val="bg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5" name="Footer Placeholder 4"/>
          <p:cNvSpPr>
            <a:spLocks noGrp="1"/>
          </p:cNvSpPr>
          <p:nvPr>
            <p:ph type="ftr" sz="quarter" idx="13"/>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8" name="Text Placeholder 3"/>
          <p:cNvSpPr>
            <a:spLocks noGrp="1"/>
          </p:cNvSpPr>
          <p:nvPr>
            <p:ph type="body" sz="quarter" idx="15" hasCustomPrompt="1"/>
          </p:nvPr>
        </p:nvSpPr>
        <p:spPr>
          <a:xfrm>
            <a:off x="504486" y="219456"/>
            <a:ext cx="3147863" cy="184666"/>
          </a:xfrm>
        </p:spPr>
        <p:txBody>
          <a:bodyPr>
            <a:spAutoFit/>
          </a:bodyPr>
          <a:lstStyle>
            <a:lvl1pPr>
              <a:defRPr sz="1200">
                <a:solidFill>
                  <a:srgbClr val="878787"/>
                </a:solidFill>
              </a:defRPr>
            </a:lvl1pPr>
          </a:lstStyle>
          <a:p>
            <a:pPr lvl="0"/>
            <a:r>
              <a:rPr lang="en-US" dirty="0"/>
              <a:t>OPTIONAL RUNNING HEADER IS ALL CAPS</a:t>
            </a:r>
          </a:p>
        </p:txBody>
      </p:sp>
      <p:sp>
        <p:nvSpPr>
          <p:cNvPr id="9"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6" name="Picture Placeholder 5"/>
          <p:cNvSpPr>
            <a:spLocks noGrp="1"/>
          </p:cNvSpPr>
          <p:nvPr>
            <p:ph type="pic" sz="quarter" idx="16"/>
          </p:nvPr>
        </p:nvSpPr>
        <p:spPr>
          <a:xfrm>
            <a:off x="-15118" y="1752601"/>
            <a:ext cx="5995007" cy="4314825"/>
          </a:xfrm>
        </p:spPr>
        <p:txBody>
          <a:bodyPr/>
          <a:lstStyle/>
          <a:p>
            <a:r>
              <a:rPr lang="en-US"/>
              <a:t>Click icon to add picture</a:t>
            </a:r>
          </a:p>
        </p:txBody>
      </p:sp>
    </p:spTree>
    <p:extLst>
      <p:ext uri="{BB962C8B-B14F-4D97-AF65-F5344CB8AC3E}">
        <p14:creationId xmlns:p14="http://schemas.microsoft.com/office/powerpoint/2010/main" val="22581600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0153" y="548640"/>
            <a:ext cx="11301773" cy="1097280"/>
          </a:xfrm>
        </p:spPr>
        <p:txBody>
          <a:bodyPr/>
          <a:lstStyle/>
          <a:p>
            <a:r>
              <a:rPr lang="en-US" dirty="0"/>
              <a:t>Click to insert headline</a:t>
            </a:r>
          </a:p>
        </p:txBody>
      </p:sp>
      <p:sp>
        <p:nvSpPr>
          <p:cNvPr id="4" name="Footer Placeholder 3"/>
          <p:cNvSpPr>
            <a:spLocks noGrp="1"/>
          </p:cNvSpPr>
          <p:nvPr>
            <p:ph type="ftr" sz="quarter" idx="11"/>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5" name="Text Placeholder 3"/>
          <p:cNvSpPr>
            <a:spLocks noGrp="1"/>
          </p:cNvSpPr>
          <p:nvPr>
            <p:ph type="body" sz="quarter" idx="15" hasCustomPrompt="1"/>
          </p:nvPr>
        </p:nvSpPr>
        <p:spPr>
          <a:xfrm>
            <a:off x="540152" y="219456"/>
            <a:ext cx="11302513" cy="184666"/>
          </a:xfrm>
        </p:spPr>
        <p:txBody>
          <a:bodyPr>
            <a:spAutoFit/>
          </a:bodyPr>
          <a:lstStyle>
            <a:lvl1pPr>
              <a:defRPr sz="1200">
                <a:solidFill>
                  <a:srgbClr val="878787"/>
                </a:solidFill>
              </a:defRPr>
            </a:lvl1pPr>
          </a:lstStyle>
          <a:p>
            <a:pPr lvl="0"/>
            <a:r>
              <a:rPr lang="en-US" dirty="0"/>
              <a:t>OPTIONAL RUNNING HEADER IS ALL CAPS</a:t>
            </a:r>
          </a:p>
        </p:txBody>
      </p:sp>
      <p:sp>
        <p:nvSpPr>
          <p:cNvPr id="6"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22672111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818" y="548640"/>
            <a:ext cx="11301773" cy="1097280"/>
          </a:xfrm>
        </p:spPr>
        <p:txBody>
          <a:bodyPr/>
          <a:lstStyle/>
          <a:p>
            <a:r>
              <a:rPr lang="en-US" dirty="0"/>
              <a:t>Click to insert headline</a:t>
            </a:r>
          </a:p>
        </p:txBody>
      </p:sp>
      <p:sp>
        <p:nvSpPr>
          <p:cNvPr id="7" name="Text Placeholder 6"/>
          <p:cNvSpPr>
            <a:spLocks noGrp="1"/>
          </p:cNvSpPr>
          <p:nvPr>
            <p:ph type="body" sz="quarter" idx="10" hasCustomPrompt="1"/>
          </p:nvPr>
        </p:nvSpPr>
        <p:spPr>
          <a:xfrm>
            <a:off x="538818" y="1720850"/>
            <a:ext cx="11301773" cy="4325938"/>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4" name="Footer Placeholder 3"/>
          <p:cNvSpPr>
            <a:spLocks noGrp="1"/>
          </p:cNvSpPr>
          <p:nvPr>
            <p:ph type="ftr" sz="quarter" idx="12"/>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6" name="Text Placeholder 3"/>
          <p:cNvSpPr>
            <a:spLocks noGrp="1"/>
          </p:cNvSpPr>
          <p:nvPr>
            <p:ph type="body" sz="quarter" idx="15" hasCustomPrompt="1"/>
          </p:nvPr>
        </p:nvSpPr>
        <p:spPr>
          <a:xfrm>
            <a:off x="538817" y="219456"/>
            <a:ext cx="11302513" cy="184666"/>
          </a:xfrm>
        </p:spPr>
        <p:txBody>
          <a:bodyPr>
            <a:spAutoFit/>
          </a:bodyPr>
          <a:lstStyle>
            <a:lvl1pPr>
              <a:defRPr sz="1200">
                <a:solidFill>
                  <a:srgbClr val="878787"/>
                </a:solidFill>
              </a:defRPr>
            </a:lvl1pPr>
          </a:lstStyle>
          <a:p>
            <a:pPr lvl="0"/>
            <a:r>
              <a:rPr lang="en-US" dirty="0"/>
              <a:t>OPTIONAL RUNNING HEADER IS ALL CAPS</a:t>
            </a:r>
          </a:p>
        </p:txBody>
      </p:sp>
      <p:sp>
        <p:nvSpPr>
          <p:cNvPr id="8"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36879174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Slide w/ Take Aw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591" y="548640"/>
            <a:ext cx="11301773" cy="1097280"/>
          </a:xfrm>
        </p:spPr>
        <p:txBody>
          <a:bodyPr/>
          <a:lstStyle/>
          <a:p>
            <a:r>
              <a:rPr lang="en-US" dirty="0"/>
              <a:t>Click to insert headline</a:t>
            </a:r>
          </a:p>
        </p:txBody>
      </p:sp>
      <p:sp>
        <p:nvSpPr>
          <p:cNvPr id="7" name="Text Placeholder 6"/>
          <p:cNvSpPr>
            <a:spLocks noGrp="1"/>
          </p:cNvSpPr>
          <p:nvPr>
            <p:ph type="body" sz="quarter" idx="10" hasCustomPrompt="1"/>
          </p:nvPr>
        </p:nvSpPr>
        <p:spPr>
          <a:xfrm>
            <a:off x="538591" y="1720850"/>
            <a:ext cx="11082528" cy="338328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9" name="Text Placeholder 8"/>
          <p:cNvSpPr>
            <a:spLocks noGrp="1"/>
          </p:cNvSpPr>
          <p:nvPr>
            <p:ph type="body" sz="quarter" idx="11" hasCustomPrompt="1"/>
          </p:nvPr>
        </p:nvSpPr>
        <p:spPr>
          <a:xfrm>
            <a:off x="0" y="5115283"/>
            <a:ext cx="12192000" cy="923373"/>
          </a:xfrm>
          <a:solidFill>
            <a:schemeClr val="tx2"/>
          </a:solidFill>
        </p:spPr>
        <p:txBody>
          <a:bodyPr lIns="457200" tIns="137160" rIns="91440" bIns="137160" anchor="ctr" anchorCtr="0">
            <a:noAutofit/>
          </a:bodyPr>
          <a:lstStyle>
            <a:lvl1pPr marL="0" algn="ctr">
              <a:lnSpc>
                <a:spcPct val="100000"/>
              </a:lnSpc>
              <a:spcBef>
                <a:spcPts val="0"/>
              </a:spcBef>
              <a:defRPr sz="1800" baseline="0">
                <a:solidFill>
                  <a:srgbClr val="FFFFFF"/>
                </a:solidFill>
              </a:defRPr>
            </a:lvl1pPr>
          </a:lstStyle>
          <a:p>
            <a:pPr lvl="0"/>
            <a:r>
              <a:rPr lang="en-US" dirty="0"/>
              <a:t>Take away boxes should only be used for occasional emphasis.</a:t>
            </a:r>
            <a:br>
              <a:rPr lang="en-US" dirty="0"/>
            </a:br>
            <a:r>
              <a:rPr lang="en-US" dirty="0"/>
              <a:t>Do not use on every slide.</a:t>
            </a:r>
          </a:p>
        </p:txBody>
      </p:sp>
      <p:sp>
        <p:nvSpPr>
          <p:cNvPr id="4" name="Footer Placeholder 3"/>
          <p:cNvSpPr>
            <a:spLocks noGrp="1"/>
          </p:cNvSpPr>
          <p:nvPr>
            <p:ph type="ftr" sz="quarter" idx="13"/>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8"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0" name="Text Placeholder 3"/>
          <p:cNvSpPr>
            <a:spLocks noGrp="1"/>
          </p:cNvSpPr>
          <p:nvPr>
            <p:ph type="body" sz="quarter" idx="15" hasCustomPrompt="1"/>
          </p:nvPr>
        </p:nvSpPr>
        <p:spPr>
          <a:xfrm>
            <a:off x="538590" y="219456"/>
            <a:ext cx="11302513" cy="184666"/>
          </a:xfrm>
        </p:spPr>
        <p:txBody>
          <a:bodyPr>
            <a:spAutoFit/>
          </a:bodyPr>
          <a:lstStyle>
            <a:lvl1pPr>
              <a:defRPr sz="1200">
                <a:solidFill>
                  <a:srgbClr val="878787"/>
                </a:solidFill>
              </a:defRPr>
            </a:lvl1pPr>
          </a:lstStyle>
          <a:p>
            <a:pPr lvl="0"/>
            <a:r>
              <a:rPr lang="en-US" dirty="0"/>
              <a:t>OPTIONAL RUNNING HEADER IS ALL CAPS</a:t>
            </a:r>
          </a:p>
        </p:txBody>
      </p:sp>
    </p:spTree>
    <p:extLst>
      <p:ext uri="{BB962C8B-B14F-4D97-AF65-F5344CB8AC3E}">
        <p14:creationId xmlns:p14="http://schemas.microsoft.com/office/powerpoint/2010/main" val="14452242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a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0" hasCustomPrompt="1"/>
          </p:nvPr>
        </p:nvSpPr>
        <p:spPr>
          <a:xfrm>
            <a:off x="524256" y="2478024"/>
            <a:ext cx="11106912" cy="1801368"/>
          </a:xfrm>
        </p:spPr>
        <p:txBody>
          <a:bodyPr>
            <a:noAutofit/>
          </a:bodyPr>
          <a:lstStyle>
            <a:lvl1pPr marL="0">
              <a:lnSpc>
                <a:spcPts val="6599"/>
              </a:lnSpc>
              <a:spcBef>
                <a:spcPts val="0"/>
              </a:spcBef>
              <a:defRPr sz="6000" spc="-130" baseline="0">
                <a:solidFill>
                  <a:schemeClr val="tx2"/>
                </a:solidFill>
              </a:defRPr>
            </a:lvl1pPr>
          </a:lstStyle>
          <a:p>
            <a:pPr lvl="0"/>
            <a:r>
              <a:rPr lang="en-US" dirty="0"/>
              <a:t>Click to insert quote</a:t>
            </a:r>
          </a:p>
        </p:txBody>
      </p:sp>
      <p:sp>
        <p:nvSpPr>
          <p:cNvPr id="9" name="Text Placeholder 8"/>
          <p:cNvSpPr>
            <a:spLocks noGrp="1"/>
          </p:cNvSpPr>
          <p:nvPr>
            <p:ph type="body" sz="quarter" idx="11" hasCustomPrompt="1"/>
          </p:nvPr>
        </p:nvSpPr>
        <p:spPr>
          <a:xfrm>
            <a:off x="524256" y="4645152"/>
            <a:ext cx="6096000" cy="1014984"/>
          </a:xfrm>
        </p:spPr>
        <p:txBody>
          <a:bodyPr>
            <a:noAutofit/>
          </a:bodyPr>
          <a:lstStyle>
            <a:lvl1pPr marL="0">
              <a:lnSpc>
                <a:spcPts val="4000"/>
              </a:lnSpc>
              <a:spcBef>
                <a:spcPts val="0"/>
              </a:spcBef>
              <a:defRPr sz="3000" baseline="0"/>
            </a:lvl1pPr>
          </a:lstStyle>
          <a:p>
            <a:pPr lvl="0"/>
            <a:r>
              <a:rPr lang="en-US" dirty="0"/>
              <a:t>Click to insert content</a:t>
            </a:r>
          </a:p>
        </p:txBody>
      </p:sp>
      <p:sp>
        <p:nvSpPr>
          <p:cNvPr id="5" name="Footer Placeholder 4"/>
          <p:cNvSpPr>
            <a:spLocks noGrp="1"/>
          </p:cNvSpPr>
          <p:nvPr>
            <p:ph type="ftr" sz="quarter" idx="13"/>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7"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35156144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wo Statements">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486834" y="790745"/>
            <a:ext cx="5532967" cy="4513261"/>
          </a:xfrm>
        </p:spPr>
        <p:txBody>
          <a:bodyPr/>
          <a:lstStyle>
            <a:lvl1pPr>
              <a:lnSpc>
                <a:spcPct val="90000"/>
              </a:lnSpc>
              <a:defRPr sz="4400"/>
            </a:lvl1pPr>
          </a:lstStyle>
          <a:p>
            <a:r>
              <a:rPr lang="en-US" dirty="0"/>
              <a:t>Extra emphasis headline five lines maximum </a:t>
            </a:r>
          </a:p>
        </p:txBody>
      </p:sp>
      <p:sp>
        <p:nvSpPr>
          <p:cNvPr id="3" name="Subtitle 2"/>
          <p:cNvSpPr>
            <a:spLocks noGrp="1"/>
          </p:cNvSpPr>
          <p:nvPr>
            <p:ph type="subTitle" idx="1" hasCustomPrompt="1"/>
          </p:nvPr>
        </p:nvSpPr>
        <p:spPr bwMode="gray">
          <a:xfrm>
            <a:off x="6607387" y="795826"/>
            <a:ext cx="4726094" cy="4528437"/>
          </a:xfrm>
        </p:spPr>
        <p:txBody>
          <a:bodyPr/>
          <a:lstStyle>
            <a:lvl1pPr marL="0" indent="0" algn="l">
              <a:lnSpc>
                <a:spcPct val="100000"/>
              </a:lnSpc>
              <a:buNone/>
              <a:defRPr sz="20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Additional statement goes here</a:t>
            </a:r>
          </a:p>
        </p:txBody>
      </p:sp>
      <p:sp>
        <p:nvSpPr>
          <p:cNvPr id="6" name="Slide Number Placeholder 5"/>
          <p:cNvSpPr>
            <a:spLocks noGrp="1"/>
          </p:cNvSpPr>
          <p:nvPr>
            <p:ph type="sldNum" sz="quarter" idx="12"/>
          </p:nvPr>
        </p:nvSpPr>
        <p:spPr/>
        <p:txBody>
          <a:bodyPr/>
          <a:lstStyle/>
          <a:p>
            <a:fld id="{0D558541-60C9-42A2-8392-FF12533A6B7A}" type="slidenum">
              <a:rPr lang="en-US" smtClean="0"/>
              <a:t>‹#›</a:t>
            </a:fld>
            <a:endParaRPr lang="en-US"/>
          </a:p>
        </p:txBody>
      </p:sp>
      <p:sp>
        <p:nvSpPr>
          <p:cNvPr id="7" name="Footer Placeholder 4"/>
          <p:cNvSpPr>
            <a:spLocks noGrp="1"/>
          </p:cNvSpPr>
          <p:nvPr>
            <p:ph type="ftr" sz="quarter" idx="13"/>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Tree>
    <p:extLst>
      <p:ext uri="{BB962C8B-B14F-4D97-AF65-F5344CB8AC3E}">
        <p14:creationId xmlns:p14="http://schemas.microsoft.com/office/powerpoint/2010/main" val="18771516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ertical 2 Box">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819" y="544513"/>
            <a:ext cx="11288742" cy="1097280"/>
          </a:xfrm>
        </p:spPr>
        <p:txBody>
          <a:bodyPr/>
          <a:lstStyle>
            <a:lvl1pPr>
              <a:defRPr baseline="0"/>
            </a:lvl1pPr>
          </a:lstStyle>
          <a:p>
            <a:r>
              <a:rPr lang="en-US" dirty="0"/>
              <a:t>Click to insert headline</a:t>
            </a:r>
          </a:p>
        </p:txBody>
      </p:sp>
      <p:sp>
        <p:nvSpPr>
          <p:cNvPr id="4" name="Text Placeholder 3"/>
          <p:cNvSpPr>
            <a:spLocks noGrp="1"/>
          </p:cNvSpPr>
          <p:nvPr>
            <p:ph type="body" sz="quarter" idx="11" hasCustomPrompt="1"/>
          </p:nvPr>
        </p:nvSpPr>
        <p:spPr>
          <a:xfrm>
            <a:off x="538818" y="1746506"/>
            <a:ext cx="5394583" cy="4289425"/>
          </a:xfrm>
          <a:solidFill>
            <a:schemeClr val="tx2"/>
          </a:solidFill>
        </p:spPr>
        <p:txBody>
          <a:bodyPr lIns="182880" tIns="137160" rIns="91440"/>
          <a:lstStyle>
            <a:lvl1pPr marL="0">
              <a:lnSpc>
                <a:spcPct val="90000"/>
              </a:lnSpc>
              <a:spcBef>
                <a:spcPts val="1200"/>
              </a:spcBef>
              <a:spcAft>
                <a:spcPts val="0"/>
              </a:spcAft>
              <a:defRPr sz="2000">
                <a:solidFill>
                  <a:schemeClr val="bg1"/>
                </a:solidFill>
              </a:defRPr>
            </a:lvl1pPr>
            <a:lvl2pPr marL="0" indent="0">
              <a:lnSpc>
                <a:spcPct val="90000"/>
              </a:lnSpc>
              <a:spcBef>
                <a:spcPts val="1200"/>
              </a:spcBef>
              <a:spcAft>
                <a:spcPts val="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6432978" y="1746506"/>
            <a:ext cx="5394583" cy="4289425"/>
          </a:xfrm>
          <a:solidFill>
            <a:schemeClr val="tx2"/>
          </a:solidFill>
        </p:spPr>
        <p:txBody>
          <a:bodyPr lIns="182880" tIns="137160" rIns="91440"/>
          <a:lstStyle>
            <a:lvl1pPr marL="0">
              <a:lnSpc>
                <a:spcPct val="90000"/>
              </a:lnSpc>
              <a:spcBef>
                <a:spcPts val="1200"/>
              </a:spcBef>
              <a:spcAft>
                <a:spcPts val="0"/>
              </a:spcAft>
              <a:defRPr sz="2000">
                <a:solidFill>
                  <a:schemeClr val="bg1"/>
                </a:solidFill>
              </a:defRPr>
            </a:lvl1pPr>
            <a:lvl2pPr marL="0" indent="0">
              <a:lnSpc>
                <a:spcPct val="90000"/>
              </a:lnSpc>
              <a:spcBef>
                <a:spcPts val="1200"/>
              </a:spcBef>
              <a:spcAft>
                <a:spcPts val="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5" name="Footer Placeholder 4"/>
          <p:cNvSpPr>
            <a:spLocks noGrp="1"/>
          </p:cNvSpPr>
          <p:nvPr>
            <p:ph type="ftr" sz="quarter" idx="16"/>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7"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8" name="Text Placeholder 3"/>
          <p:cNvSpPr>
            <a:spLocks noGrp="1"/>
          </p:cNvSpPr>
          <p:nvPr>
            <p:ph type="body" sz="quarter" idx="17" hasCustomPrompt="1"/>
          </p:nvPr>
        </p:nvSpPr>
        <p:spPr>
          <a:xfrm>
            <a:off x="538817" y="219456"/>
            <a:ext cx="11302513" cy="184666"/>
          </a:xfrm>
        </p:spPr>
        <p:txBody>
          <a:bodyPr>
            <a:spAutoFit/>
          </a:bodyPr>
          <a:lstStyle>
            <a:lvl1pPr>
              <a:defRPr sz="1200">
                <a:solidFill>
                  <a:srgbClr val="878787"/>
                </a:solidFill>
              </a:defRPr>
            </a:lvl1pPr>
          </a:lstStyle>
          <a:p>
            <a:pPr lvl="0"/>
            <a:r>
              <a:rPr lang="en-US" dirty="0"/>
              <a:t>OPTIONAL RUNNING HEADER IS ALL CAPS</a:t>
            </a:r>
          </a:p>
        </p:txBody>
      </p:sp>
    </p:spTree>
    <p:extLst>
      <p:ext uri="{BB962C8B-B14F-4D97-AF65-F5344CB8AC3E}">
        <p14:creationId xmlns:p14="http://schemas.microsoft.com/office/powerpoint/2010/main" val="3925556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ertical 3 Box">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6215" y="544513"/>
            <a:ext cx="11269725" cy="1097280"/>
          </a:xfrm>
        </p:spPr>
        <p:txBody>
          <a:bodyPr/>
          <a:lstStyle>
            <a:lvl1pPr>
              <a:defRPr baseline="0"/>
            </a:lvl1pPr>
          </a:lstStyle>
          <a:p>
            <a:r>
              <a:rPr lang="en-US" dirty="0"/>
              <a:t>Click to insert headline</a:t>
            </a:r>
          </a:p>
        </p:txBody>
      </p:sp>
      <p:sp>
        <p:nvSpPr>
          <p:cNvPr id="4" name="Text Placeholder 3"/>
          <p:cNvSpPr>
            <a:spLocks noGrp="1"/>
          </p:cNvSpPr>
          <p:nvPr>
            <p:ph type="body" sz="quarter" idx="11" hasCustomPrompt="1"/>
          </p:nvPr>
        </p:nvSpPr>
        <p:spPr>
          <a:xfrm>
            <a:off x="536215" y="1746506"/>
            <a:ext cx="3561247" cy="4289425"/>
          </a:xfrm>
          <a:solidFill>
            <a:schemeClr val="tx2"/>
          </a:solidFill>
        </p:spPr>
        <p:txBody>
          <a:bodyPr lIns="182880" tIns="137160" rIns="91440"/>
          <a:lstStyle>
            <a:lvl1pPr marL="0">
              <a:lnSpc>
                <a:spcPct val="90000"/>
              </a:lnSpc>
              <a:spcBef>
                <a:spcPts val="1200"/>
              </a:spcBef>
              <a:spcAft>
                <a:spcPts val="0"/>
              </a:spcAft>
              <a:defRPr sz="2000">
                <a:solidFill>
                  <a:schemeClr val="bg1"/>
                </a:solidFill>
              </a:defRPr>
            </a:lvl1pPr>
            <a:lvl2pPr marL="0" indent="0">
              <a:lnSpc>
                <a:spcPct val="90000"/>
              </a:lnSpc>
              <a:spcBef>
                <a:spcPts val="1200"/>
              </a:spcBef>
              <a:spcAft>
                <a:spcPts val="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4400071" y="1746506"/>
            <a:ext cx="3561247" cy="4289425"/>
          </a:xfrm>
          <a:solidFill>
            <a:schemeClr val="tx2"/>
          </a:solidFill>
        </p:spPr>
        <p:txBody>
          <a:bodyPr lIns="182880" tIns="137160" rIns="91440"/>
          <a:lstStyle>
            <a:lvl1pPr marL="0">
              <a:lnSpc>
                <a:spcPct val="90000"/>
              </a:lnSpc>
              <a:spcBef>
                <a:spcPts val="1200"/>
              </a:spcBef>
              <a:spcAft>
                <a:spcPts val="0"/>
              </a:spcAft>
              <a:defRPr sz="2000">
                <a:solidFill>
                  <a:schemeClr val="bg1"/>
                </a:solidFill>
              </a:defRPr>
            </a:lvl1pPr>
            <a:lvl2pPr marL="0" indent="0">
              <a:lnSpc>
                <a:spcPct val="90000"/>
              </a:lnSpc>
              <a:spcBef>
                <a:spcPts val="1200"/>
              </a:spcBef>
              <a:spcAft>
                <a:spcPts val="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8263927" y="1746506"/>
            <a:ext cx="3561247" cy="4289425"/>
          </a:xfrm>
          <a:solidFill>
            <a:schemeClr val="tx2"/>
          </a:solidFill>
        </p:spPr>
        <p:txBody>
          <a:bodyPr lIns="182880" tIns="137160" rIns="91440"/>
          <a:lstStyle>
            <a:lvl1pPr marL="0">
              <a:lnSpc>
                <a:spcPct val="90000"/>
              </a:lnSpc>
              <a:spcBef>
                <a:spcPts val="1200"/>
              </a:spcBef>
              <a:spcAft>
                <a:spcPts val="0"/>
              </a:spcAft>
              <a:defRPr sz="2000">
                <a:solidFill>
                  <a:schemeClr val="bg1"/>
                </a:solidFill>
              </a:defRPr>
            </a:lvl1pPr>
            <a:lvl2pPr marL="0" indent="0">
              <a:lnSpc>
                <a:spcPct val="90000"/>
              </a:lnSpc>
              <a:spcBef>
                <a:spcPts val="1200"/>
              </a:spcBef>
              <a:spcAft>
                <a:spcPts val="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5" name="Footer Placeholder 4"/>
          <p:cNvSpPr>
            <a:spLocks noGrp="1"/>
          </p:cNvSpPr>
          <p:nvPr>
            <p:ph type="ftr" sz="quarter" idx="16"/>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8"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0" name="Text Placeholder 3"/>
          <p:cNvSpPr>
            <a:spLocks noGrp="1"/>
          </p:cNvSpPr>
          <p:nvPr>
            <p:ph type="body" sz="quarter" idx="17" hasCustomPrompt="1"/>
          </p:nvPr>
        </p:nvSpPr>
        <p:spPr>
          <a:xfrm>
            <a:off x="536214" y="219456"/>
            <a:ext cx="11302513" cy="184666"/>
          </a:xfrm>
        </p:spPr>
        <p:txBody>
          <a:bodyPr>
            <a:spAutoFit/>
          </a:bodyPr>
          <a:lstStyle>
            <a:lvl1pPr>
              <a:defRPr sz="1200">
                <a:solidFill>
                  <a:srgbClr val="878787"/>
                </a:solidFill>
              </a:defRPr>
            </a:lvl1pPr>
          </a:lstStyle>
          <a:p>
            <a:pPr lvl="0"/>
            <a:r>
              <a:rPr lang="en-US" dirty="0"/>
              <a:t>OPTIONAL RUNNING HEADER IS ALL CAPS</a:t>
            </a:r>
          </a:p>
        </p:txBody>
      </p:sp>
    </p:spTree>
    <p:extLst>
      <p:ext uri="{BB962C8B-B14F-4D97-AF65-F5344CB8AC3E}">
        <p14:creationId xmlns:p14="http://schemas.microsoft.com/office/powerpoint/2010/main" val="37885191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ertical 4 Box">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272" y="548640"/>
            <a:ext cx="11267668" cy="1097280"/>
          </a:xfrm>
        </p:spPr>
        <p:txBody>
          <a:bodyPr/>
          <a:lstStyle>
            <a:lvl1pPr>
              <a:defRPr baseline="0"/>
            </a:lvl1pPr>
          </a:lstStyle>
          <a:p>
            <a:r>
              <a:rPr lang="en-US" dirty="0"/>
              <a:t>Click to insert headline</a:t>
            </a:r>
          </a:p>
        </p:txBody>
      </p:sp>
      <p:sp>
        <p:nvSpPr>
          <p:cNvPr id="4" name="Text Placeholder 3"/>
          <p:cNvSpPr>
            <a:spLocks noGrp="1"/>
          </p:cNvSpPr>
          <p:nvPr>
            <p:ph type="body" sz="quarter" idx="11" hasCustomPrompt="1"/>
          </p:nvPr>
        </p:nvSpPr>
        <p:spPr>
          <a:xfrm>
            <a:off x="538272" y="1746506"/>
            <a:ext cx="2670048" cy="4289425"/>
          </a:xfrm>
          <a:solidFill>
            <a:schemeClr val="tx2"/>
          </a:solidFill>
        </p:spPr>
        <p:txBody>
          <a:bodyPr lIns="182880" tIns="137160" rIns="91440"/>
          <a:lstStyle>
            <a:lvl1pPr marL="0">
              <a:lnSpc>
                <a:spcPct val="90000"/>
              </a:lnSpc>
              <a:spcBef>
                <a:spcPts val="1200"/>
              </a:spcBef>
              <a:spcAft>
                <a:spcPts val="0"/>
              </a:spcAft>
              <a:defRPr sz="2000">
                <a:solidFill>
                  <a:schemeClr val="bg1"/>
                </a:solidFill>
              </a:defRPr>
            </a:lvl1pPr>
            <a:lvl2pPr marL="0" indent="0">
              <a:lnSpc>
                <a:spcPct val="90000"/>
              </a:lnSpc>
              <a:spcBef>
                <a:spcPts val="1200"/>
              </a:spcBef>
              <a:spcAft>
                <a:spcPts val="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3410557" y="1746506"/>
            <a:ext cx="2670048" cy="4289425"/>
          </a:xfrm>
          <a:solidFill>
            <a:schemeClr val="tx2"/>
          </a:solidFill>
        </p:spPr>
        <p:txBody>
          <a:bodyPr lIns="182880" tIns="137160" rIns="91440"/>
          <a:lstStyle>
            <a:lvl1pPr marL="0">
              <a:lnSpc>
                <a:spcPct val="90000"/>
              </a:lnSpc>
              <a:spcBef>
                <a:spcPts val="1200"/>
              </a:spcBef>
              <a:spcAft>
                <a:spcPts val="0"/>
              </a:spcAft>
              <a:defRPr sz="2000">
                <a:solidFill>
                  <a:schemeClr val="bg1"/>
                </a:solidFill>
              </a:defRPr>
            </a:lvl1pPr>
            <a:lvl2pPr marL="0" indent="0">
              <a:lnSpc>
                <a:spcPct val="90000"/>
              </a:lnSpc>
              <a:spcBef>
                <a:spcPts val="1200"/>
              </a:spcBef>
              <a:spcAft>
                <a:spcPts val="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6282842" y="1746506"/>
            <a:ext cx="2670048" cy="4289425"/>
          </a:xfrm>
          <a:solidFill>
            <a:schemeClr val="tx2"/>
          </a:solidFill>
        </p:spPr>
        <p:txBody>
          <a:bodyPr lIns="182880" tIns="137160" rIns="91440"/>
          <a:lstStyle>
            <a:lvl1pPr marL="0">
              <a:lnSpc>
                <a:spcPct val="90000"/>
              </a:lnSpc>
              <a:spcBef>
                <a:spcPts val="1200"/>
              </a:spcBef>
              <a:spcAft>
                <a:spcPts val="0"/>
              </a:spcAft>
              <a:defRPr sz="2000">
                <a:solidFill>
                  <a:schemeClr val="bg1"/>
                </a:solidFill>
              </a:defRPr>
            </a:lvl1pPr>
            <a:lvl2pPr marL="0" indent="0">
              <a:lnSpc>
                <a:spcPct val="90000"/>
              </a:lnSpc>
              <a:spcBef>
                <a:spcPts val="1200"/>
              </a:spcBef>
              <a:spcAft>
                <a:spcPts val="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9155126" y="1746506"/>
            <a:ext cx="2670048" cy="4289425"/>
          </a:xfrm>
          <a:solidFill>
            <a:schemeClr val="tx2"/>
          </a:solidFill>
        </p:spPr>
        <p:txBody>
          <a:bodyPr lIns="182880" tIns="137160" rIns="91440"/>
          <a:lstStyle>
            <a:lvl1pPr marL="0">
              <a:lnSpc>
                <a:spcPct val="90000"/>
              </a:lnSpc>
              <a:spcBef>
                <a:spcPts val="1200"/>
              </a:spcBef>
              <a:spcAft>
                <a:spcPts val="0"/>
              </a:spcAft>
              <a:defRPr sz="2000">
                <a:solidFill>
                  <a:schemeClr val="bg1"/>
                </a:solidFill>
              </a:defRPr>
            </a:lvl1pPr>
            <a:lvl2pPr marL="0" indent="0">
              <a:lnSpc>
                <a:spcPct val="90000"/>
              </a:lnSpc>
              <a:spcBef>
                <a:spcPts val="1200"/>
              </a:spcBef>
              <a:spcAft>
                <a:spcPts val="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5" name="Footer Placeholder 4"/>
          <p:cNvSpPr>
            <a:spLocks noGrp="1"/>
          </p:cNvSpPr>
          <p:nvPr>
            <p:ph type="ftr" sz="quarter" idx="16"/>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10"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2" name="Text Placeholder 3"/>
          <p:cNvSpPr>
            <a:spLocks noGrp="1"/>
          </p:cNvSpPr>
          <p:nvPr>
            <p:ph type="body" sz="quarter" idx="17" hasCustomPrompt="1"/>
          </p:nvPr>
        </p:nvSpPr>
        <p:spPr>
          <a:xfrm>
            <a:off x="538271" y="219456"/>
            <a:ext cx="11302513" cy="184666"/>
          </a:xfrm>
        </p:spPr>
        <p:txBody>
          <a:bodyPr>
            <a:spAutoFit/>
          </a:bodyPr>
          <a:lstStyle>
            <a:lvl1pPr>
              <a:defRPr sz="1200">
                <a:solidFill>
                  <a:srgbClr val="878787"/>
                </a:solidFill>
              </a:defRPr>
            </a:lvl1pPr>
          </a:lstStyle>
          <a:p>
            <a:pPr lvl="0"/>
            <a:r>
              <a:rPr lang="en-US" dirty="0"/>
              <a:t>OPTIONAL RUNNING HEADER IS ALL CAPS</a:t>
            </a:r>
          </a:p>
        </p:txBody>
      </p:sp>
    </p:spTree>
    <p:extLst>
      <p:ext uri="{BB962C8B-B14F-4D97-AF65-F5344CB8AC3E}">
        <p14:creationId xmlns:p14="http://schemas.microsoft.com/office/powerpoint/2010/main" val="26127442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lt Vertical 2 Box">
    <p:bg>
      <p:bgPr>
        <a:solidFill>
          <a:srgbClr val="EDEDE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591" y="544513"/>
            <a:ext cx="11267349" cy="1097280"/>
          </a:xfrm>
        </p:spPr>
        <p:txBody>
          <a:bodyPr/>
          <a:lstStyle>
            <a:lvl1pPr>
              <a:defRPr baseline="0"/>
            </a:lvl1pPr>
          </a:lstStyle>
          <a:p>
            <a:r>
              <a:rPr lang="en-US" dirty="0"/>
              <a:t>Click to insert headline</a:t>
            </a:r>
          </a:p>
        </p:txBody>
      </p:sp>
      <p:sp>
        <p:nvSpPr>
          <p:cNvPr id="4" name="Text Placeholder 3"/>
          <p:cNvSpPr>
            <a:spLocks noGrp="1"/>
          </p:cNvSpPr>
          <p:nvPr>
            <p:ph type="body" sz="quarter" idx="11" hasCustomPrompt="1"/>
          </p:nvPr>
        </p:nvSpPr>
        <p:spPr>
          <a:xfrm>
            <a:off x="538591" y="1746506"/>
            <a:ext cx="5394583" cy="4289425"/>
          </a:xfrm>
          <a:solidFill>
            <a:srgbClr val="FFFFFF"/>
          </a:solidFill>
        </p:spPr>
        <p:txBody>
          <a:bodyPr lIns="182880" tIns="137160" rIns="91440"/>
          <a:lstStyle>
            <a:lvl1pPr marL="0">
              <a:lnSpc>
                <a:spcPct val="90000"/>
              </a:lnSpc>
              <a:spcBef>
                <a:spcPts val="1200"/>
              </a:spcBef>
              <a:spcAft>
                <a:spcPts val="0"/>
              </a:spcAft>
              <a:defRPr sz="2000">
                <a:solidFill>
                  <a:schemeClr val="tx1"/>
                </a:solidFill>
              </a:defRPr>
            </a:lvl1pPr>
            <a:lvl2pPr marL="0" indent="0">
              <a:lnSpc>
                <a:spcPct val="90000"/>
              </a:lnSpc>
              <a:spcBef>
                <a:spcPts val="1200"/>
              </a:spcBef>
              <a:spcAft>
                <a:spcPts val="0"/>
              </a:spcAft>
              <a:buFontTx/>
              <a:buNone/>
              <a:defRPr sz="1600">
                <a:solidFill>
                  <a:schemeClr val="tx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6430591" y="1746506"/>
            <a:ext cx="5394583" cy="4289425"/>
          </a:xfrm>
          <a:solidFill>
            <a:srgbClr val="FFFFFF"/>
          </a:solidFill>
        </p:spPr>
        <p:txBody>
          <a:bodyPr lIns="182880" tIns="137160" rIns="91440"/>
          <a:lstStyle>
            <a:lvl1pPr marL="0">
              <a:lnSpc>
                <a:spcPct val="90000"/>
              </a:lnSpc>
              <a:spcBef>
                <a:spcPts val="1200"/>
              </a:spcBef>
              <a:spcAft>
                <a:spcPts val="0"/>
              </a:spcAft>
              <a:defRPr sz="2000">
                <a:solidFill>
                  <a:schemeClr val="tx1"/>
                </a:solidFill>
              </a:defRPr>
            </a:lvl1pPr>
            <a:lvl2pPr marL="0" indent="0">
              <a:lnSpc>
                <a:spcPct val="90000"/>
              </a:lnSpc>
              <a:spcBef>
                <a:spcPts val="1200"/>
              </a:spcBef>
              <a:spcAft>
                <a:spcPts val="0"/>
              </a:spcAft>
              <a:buFontTx/>
              <a:buNone/>
              <a:defRPr sz="1600">
                <a:solidFill>
                  <a:schemeClr val="tx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5" name="Footer Placeholder 4"/>
          <p:cNvSpPr>
            <a:spLocks noGrp="1"/>
          </p:cNvSpPr>
          <p:nvPr>
            <p:ph type="ftr" sz="quarter" idx="16"/>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7"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8" name="Text Placeholder 3"/>
          <p:cNvSpPr>
            <a:spLocks noGrp="1"/>
          </p:cNvSpPr>
          <p:nvPr>
            <p:ph type="body" sz="quarter" idx="17" hasCustomPrompt="1"/>
          </p:nvPr>
        </p:nvSpPr>
        <p:spPr>
          <a:xfrm>
            <a:off x="538590" y="219456"/>
            <a:ext cx="11302513" cy="184666"/>
          </a:xfrm>
        </p:spPr>
        <p:txBody>
          <a:bodyPr>
            <a:spAutoFit/>
          </a:bodyPr>
          <a:lstStyle>
            <a:lvl1pPr>
              <a:defRPr sz="1200">
                <a:solidFill>
                  <a:srgbClr val="878787"/>
                </a:solidFill>
              </a:defRPr>
            </a:lvl1pPr>
          </a:lstStyle>
          <a:p>
            <a:pPr lvl="0"/>
            <a:r>
              <a:rPr lang="en-US" dirty="0"/>
              <a:t>OPTIONAL RUNNING HEADER IS ALL CAPS</a:t>
            </a:r>
          </a:p>
        </p:txBody>
      </p:sp>
    </p:spTree>
    <p:extLst>
      <p:ext uri="{BB962C8B-B14F-4D97-AF65-F5344CB8AC3E}">
        <p14:creationId xmlns:p14="http://schemas.microsoft.com/office/powerpoint/2010/main" val="1877065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AA6F5-09A7-4F2C-AECD-687FAECE86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D577C9-6597-4DDB-9C59-7725EBA9DB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A3A795-DC3A-4105-8991-AE911BC5276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145A1F-E0BF-4AEE-B9EF-75F358A72C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BE409F7-690A-4C4E-B062-F01AB97A0C8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010888-A2EA-4C49-BEE9-F95A310BA153}"/>
              </a:ext>
            </a:extLst>
          </p:cNvPr>
          <p:cNvSpPr>
            <a:spLocks noGrp="1"/>
          </p:cNvSpPr>
          <p:nvPr>
            <p:ph type="dt" sz="half" idx="10"/>
          </p:nvPr>
        </p:nvSpPr>
        <p:spPr/>
        <p:txBody>
          <a:bodyPr/>
          <a:lstStyle/>
          <a:p>
            <a:fld id="{959FEE3D-FC4D-4AAE-A4D9-5EC4CDAEF923}" type="datetimeFigureOut">
              <a:rPr lang="en-US" smtClean="0"/>
              <a:t>5/24/2018</a:t>
            </a:fld>
            <a:endParaRPr lang="en-US"/>
          </a:p>
        </p:txBody>
      </p:sp>
      <p:sp>
        <p:nvSpPr>
          <p:cNvPr id="8" name="Footer Placeholder 7">
            <a:extLst>
              <a:ext uri="{FF2B5EF4-FFF2-40B4-BE49-F238E27FC236}">
                <a16:creationId xmlns:a16="http://schemas.microsoft.com/office/drawing/2014/main" id="{A017449B-4F66-4AF3-A126-5A9A28AD6A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6FFF0E-4215-4FFC-A7A4-C3D85ED48310}"/>
              </a:ext>
            </a:extLst>
          </p:cNvPr>
          <p:cNvSpPr>
            <a:spLocks noGrp="1"/>
          </p:cNvSpPr>
          <p:nvPr>
            <p:ph type="sldNum" sz="quarter" idx="12"/>
          </p:nvPr>
        </p:nvSpPr>
        <p:spPr/>
        <p:txBody>
          <a:bodyPr/>
          <a:lstStyle/>
          <a:p>
            <a:fld id="{07EE7E53-16E8-4A13-9A18-B1431D2D80C1}" type="slidenum">
              <a:rPr lang="en-US" smtClean="0"/>
              <a:t>‹#›</a:t>
            </a:fld>
            <a:endParaRPr lang="en-US"/>
          </a:p>
        </p:txBody>
      </p:sp>
    </p:spTree>
    <p:extLst>
      <p:ext uri="{BB962C8B-B14F-4D97-AF65-F5344CB8AC3E}">
        <p14:creationId xmlns:p14="http://schemas.microsoft.com/office/powerpoint/2010/main" val="41219774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lt Vertical 3 Box">
    <p:bg>
      <p:bgPr>
        <a:solidFill>
          <a:srgbClr val="EDEDE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590" y="560077"/>
            <a:ext cx="11288970" cy="1097280"/>
          </a:xfrm>
        </p:spPr>
        <p:txBody>
          <a:bodyPr/>
          <a:lstStyle>
            <a:lvl1pPr>
              <a:defRPr baseline="0"/>
            </a:lvl1pPr>
          </a:lstStyle>
          <a:p>
            <a:r>
              <a:rPr lang="en-US" dirty="0"/>
              <a:t>Click to insert headline</a:t>
            </a:r>
          </a:p>
        </p:txBody>
      </p:sp>
      <p:sp>
        <p:nvSpPr>
          <p:cNvPr id="4" name="Text Placeholder 3"/>
          <p:cNvSpPr>
            <a:spLocks noGrp="1"/>
          </p:cNvSpPr>
          <p:nvPr>
            <p:ph type="body" sz="quarter" idx="11" hasCustomPrompt="1"/>
          </p:nvPr>
        </p:nvSpPr>
        <p:spPr>
          <a:xfrm>
            <a:off x="538591" y="1746506"/>
            <a:ext cx="3561247" cy="4289425"/>
          </a:xfrm>
          <a:solidFill>
            <a:srgbClr val="FFFFFF"/>
          </a:solidFill>
        </p:spPr>
        <p:txBody>
          <a:bodyPr lIns="182880" tIns="137160" rIns="91440"/>
          <a:lstStyle>
            <a:lvl1pPr marL="0">
              <a:lnSpc>
                <a:spcPct val="90000"/>
              </a:lnSpc>
              <a:spcBef>
                <a:spcPts val="1200"/>
              </a:spcBef>
              <a:spcAft>
                <a:spcPts val="0"/>
              </a:spcAft>
              <a:defRPr sz="2000">
                <a:solidFill>
                  <a:schemeClr val="tx1"/>
                </a:solidFill>
              </a:defRPr>
            </a:lvl1pPr>
            <a:lvl2pPr marL="0" indent="0">
              <a:lnSpc>
                <a:spcPct val="90000"/>
              </a:lnSpc>
              <a:spcBef>
                <a:spcPts val="1200"/>
              </a:spcBef>
              <a:spcAft>
                <a:spcPts val="0"/>
              </a:spcAft>
              <a:buFontTx/>
              <a:buNone/>
              <a:defRPr sz="1600">
                <a:solidFill>
                  <a:schemeClr val="tx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4401259" y="1746506"/>
            <a:ext cx="3561247" cy="4289425"/>
          </a:xfrm>
          <a:solidFill>
            <a:srgbClr val="FFFFFF"/>
          </a:solidFill>
        </p:spPr>
        <p:txBody>
          <a:bodyPr lIns="182880" tIns="137160" rIns="91440"/>
          <a:lstStyle>
            <a:lvl1pPr marL="0">
              <a:lnSpc>
                <a:spcPct val="90000"/>
              </a:lnSpc>
              <a:spcBef>
                <a:spcPts val="1200"/>
              </a:spcBef>
              <a:spcAft>
                <a:spcPts val="0"/>
              </a:spcAft>
              <a:defRPr sz="2000">
                <a:solidFill>
                  <a:schemeClr val="tx1"/>
                </a:solidFill>
              </a:defRPr>
            </a:lvl1pPr>
            <a:lvl2pPr marL="0" indent="0">
              <a:lnSpc>
                <a:spcPct val="90000"/>
              </a:lnSpc>
              <a:spcBef>
                <a:spcPts val="1200"/>
              </a:spcBef>
              <a:spcAft>
                <a:spcPts val="0"/>
              </a:spcAft>
              <a:buFontTx/>
              <a:buNone/>
              <a:defRPr sz="1600">
                <a:solidFill>
                  <a:schemeClr val="tx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8263927" y="1746506"/>
            <a:ext cx="3561247" cy="4289425"/>
          </a:xfrm>
          <a:solidFill>
            <a:srgbClr val="FFFFFF"/>
          </a:solidFill>
        </p:spPr>
        <p:txBody>
          <a:bodyPr lIns="182880" tIns="137160" rIns="91440"/>
          <a:lstStyle>
            <a:lvl1pPr marL="0">
              <a:lnSpc>
                <a:spcPct val="90000"/>
              </a:lnSpc>
              <a:spcBef>
                <a:spcPts val="1200"/>
              </a:spcBef>
              <a:spcAft>
                <a:spcPts val="0"/>
              </a:spcAft>
              <a:defRPr sz="2000">
                <a:solidFill>
                  <a:schemeClr val="tx1"/>
                </a:solidFill>
              </a:defRPr>
            </a:lvl1pPr>
            <a:lvl2pPr marL="0" indent="0">
              <a:lnSpc>
                <a:spcPct val="90000"/>
              </a:lnSpc>
              <a:spcBef>
                <a:spcPts val="1200"/>
              </a:spcBef>
              <a:spcAft>
                <a:spcPts val="0"/>
              </a:spcAft>
              <a:buFontTx/>
              <a:buNone/>
              <a:defRPr sz="1600">
                <a:solidFill>
                  <a:schemeClr val="tx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5" name="Footer Placeholder 4"/>
          <p:cNvSpPr>
            <a:spLocks noGrp="1"/>
          </p:cNvSpPr>
          <p:nvPr>
            <p:ph type="ftr" sz="quarter" idx="16"/>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8"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0" name="Text Placeholder 3"/>
          <p:cNvSpPr>
            <a:spLocks noGrp="1"/>
          </p:cNvSpPr>
          <p:nvPr>
            <p:ph type="body" sz="quarter" idx="17" hasCustomPrompt="1"/>
          </p:nvPr>
        </p:nvSpPr>
        <p:spPr>
          <a:xfrm>
            <a:off x="538590" y="219456"/>
            <a:ext cx="11302513" cy="184666"/>
          </a:xfrm>
        </p:spPr>
        <p:txBody>
          <a:bodyPr>
            <a:spAutoFit/>
          </a:bodyPr>
          <a:lstStyle>
            <a:lvl1pPr>
              <a:defRPr sz="1200">
                <a:solidFill>
                  <a:srgbClr val="878787"/>
                </a:solidFill>
              </a:defRPr>
            </a:lvl1pPr>
          </a:lstStyle>
          <a:p>
            <a:pPr lvl="0"/>
            <a:r>
              <a:rPr lang="en-US" dirty="0"/>
              <a:t>OPTIONAL RUNNING HEADER IS ALL CAPS</a:t>
            </a:r>
          </a:p>
        </p:txBody>
      </p:sp>
    </p:spTree>
    <p:extLst>
      <p:ext uri="{BB962C8B-B14F-4D97-AF65-F5344CB8AC3E}">
        <p14:creationId xmlns:p14="http://schemas.microsoft.com/office/powerpoint/2010/main" val="39240476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lt Vertical Quadrant">
    <p:bg>
      <p:bgPr>
        <a:solidFill>
          <a:srgbClr val="EDEDE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6904" y="548640"/>
            <a:ext cx="11279036" cy="1097280"/>
          </a:xfrm>
        </p:spPr>
        <p:txBody>
          <a:bodyPr/>
          <a:lstStyle/>
          <a:p>
            <a:r>
              <a:rPr lang="en-US" dirty="0"/>
              <a:t>Click to insert headline</a:t>
            </a:r>
          </a:p>
        </p:txBody>
      </p:sp>
      <p:sp>
        <p:nvSpPr>
          <p:cNvPr id="4" name="Text Placeholder 3"/>
          <p:cNvSpPr>
            <a:spLocks noGrp="1"/>
          </p:cNvSpPr>
          <p:nvPr>
            <p:ph type="body" sz="quarter" idx="11" hasCustomPrompt="1"/>
          </p:nvPr>
        </p:nvSpPr>
        <p:spPr>
          <a:xfrm>
            <a:off x="526904" y="1746506"/>
            <a:ext cx="2670048" cy="4289425"/>
          </a:xfrm>
          <a:solidFill>
            <a:schemeClr val="bg1"/>
          </a:solidFill>
        </p:spPr>
        <p:txBody>
          <a:bodyPr lIns="182880" tIns="137160" rIns="91440"/>
          <a:lstStyle>
            <a:lvl1pPr marL="0">
              <a:lnSpc>
                <a:spcPct val="90000"/>
              </a:lnSpc>
              <a:spcBef>
                <a:spcPts val="1200"/>
              </a:spcBef>
              <a:spcAft>
                <a:spcPts val="0"/>
              </a:spcAft>
              <a:defRPr sz="2000"/>
            </a:lvl1pPr>
            <a:lvl2pPr marL="0" indent="0">
              <a:lnSpc>
                <a:spcPct val="90000"/>
              </a:lnSpc>
              <a:spcBef>
                <a:spcPts val="1200"/>
              </a:spcBef>
              <a:spcAft>
                <a:spcPts val="0"/>
              </a:spcAft>
              <a:buFontTx/>
              <a:buNone/>
              <a:defRPr sz="16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3402978" y="1746506"/>
            <a:ext cx="2670048" cy="4289425"/>
          </a:xfrm>
          <a:solidFill>
            <a:schemeClr val="bg1"/>
          </a:solidFill>
        </p:spPr>
        <p:txBody>
          <a:bodyPr lIns="182880" tIns="137160" rIns="91440"/>
          <a:lstStyle>
            <a:lvl1pPr marL="0">
              <a:lnSpc>
                <a:spcPct val="90000"/>
              </a:lnSpc>
              <a:spcBef>
                <a:spcPts val="1200"/>
              </a:spcBef>
              <a:spcAft>
                <a:spcPts val="0"/>
              </a:spcAft>
              <a:defRPr sz="2000"/>
            </a:lvl1pPr>
            <a:lvl2pPr marL="0" indent="0">
              <a:lnSpc>
                <a:spcPct val="90000"/>
              </a:lnSpc>
              <a:spcBef>
                <a:spcPts val="1200"/>
              </a:spcBef>
              <a:spcAft>
                <a:spcPts val="0"/>
              </a:spcAft>
              <a:buFontTx/>
              <a:buNone/>
              <a:defRPr sz="16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6279053" y="1746506"/>
            <a:ext cx="2670048" cy="4289425"/>
          </a:xfrm>
          <a:solidFill>
            <a:schemeClr val="bg1"/>
          </a:solidFill>
        </p:spPr>
        <p:txBody>
          <a:bodyPr lIns="182880" tIns="137160" rIns="91440"/>
          <a:lstStyle>
            <a:lvl1pPr marL="0">
              <a:lnSpc>
                <a:spcPct val="90000"/>
              </a:lnSpc>
              <a:spcBef>
                <a:spcPts val="1200"/>
              </a:spcBef>
              <a:spcAft>
                <a:spcPts val="0"/>
              </a:spcAft>
              <a:defRPr sz="2000"/>
            </a:lvl1pPr>
            <a:lvl2pPr marL="0" indent="0">
              <a:lnSpc>
                <a:spcPct val="90000"/>
              </a:lnSpc>
              <a:spcBef>
                <a:spcPts val="1200"/>
              </a:spcBef>
              <a:spcAft>
                <a:spcPts val="0"/>
              </a:spcAft>
              <a:buFontTx/>
              <a:buNone/>
              <a:defRPr sz="16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9155126" y="1746506"/>
            <a:ext cx="2670048" cy="4289425"/>
          </a:xfrm>
          <a:solidFill>
            <a:schemeClr val="bg1"/>
          </a:solidFill>
        </p:spPr>
        <p:txBody>
          <a:bodyPr lIns="182880" tIns="137160" rIns="91440"/>
          <a:lstStyle>
            <a:lvl1pPr marL="0">
              <a:lnSpc>
                <a:spcPct val="90000"/>
              </a:lnSpc>
              <a:spcBef>
                <a:spcPts val="1200"/>
              </a:spcBef>
              <a:spcAft>
                <a:spcPts val="0"/>
              </a:spcAft>
              <a:defRPr sz="2000"/>
            </a:lvl1pPr>
            <a:lvl2pPr marL="0" indent="0">
              <a:lnSpc>
                <a:spcPct val="90000"/>
              </a:lnSpc>
              <a:spcBef>
                <a:spcPts val="1200"/>
              </a:spcBef>
              <a:spcAft>
                <a:spcPts val="0"/>
              </a:spcAft>
              <a:buFontTx/>
              <a:buNone/>
              <a:defRPr sz="16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5" name="Footer Placeholder 4"/>
          <p:cNvSpPr>
            <a:spLocks noGrp="1"/>
          </p:cNvSpPr>
          <p:nvPr>
            <p:ph type="ftr" sz="quarter" idx="16"/>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10"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2" name="Text Placeholder 3"/>
          <p:cNvSpPr>
            <a:spLocks noGrp="1"/>
          </p:cNvSpPr>
          <p:nvPr>
            <p:ph type="body" sz="quarter" idx="17" hasCustomPrompt="1"/>
          </p:nvPr>
        </p:nvSpPr>
        <p:spPr>
          <a:xfrm>
            <a:off x="526903" y="219456"/>
            <a:ext cx="11302513" cy="184666"/>
          </a:xfrm>
        </p:spPr>
        <p:txBody>
          <a:bodyPr>
            <a:spAutoFit/>
          </a:bodyPr>
          <a:lstStyle>
            <a:lvl1pPr>
              <a:defRPr sz="1200">
                <a:solidFill>
                  <a:srgbClr val="878787"/>
                </a:solidFill>
              </a:defRPr>
            </a:lvl1pPr>
          </a:lstStyle>
          <a:p>
            <a:pPr lvl="0"/>
            <a:r>
              <a:rPr lang="en-US" dirty="0"/>
              <a:t>OPTIONAL RUNNING HEADER IS ALL CAPS</a:t>
            </a:r>
          </a:p>
        </p:txBody>
      </p:sp>
    </p:spTree>
    <p:extLst>
      <p:ext uri="{BB962C8B-B14F-4D97-AF65-F5344CB8AC3E}">
        <p14:creationId xmlns:p14="http://schemas.microsoft.com/office/powerpoint/2010/main" val="39705554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ertical 6">
    <p:bg>
      <p:bgPr>
        <a:solidFill>
          <a:srgbClr val="EDEDE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027" y="548640"/>
            <a:ext cx="11272913" cy="1097280"/>
          </a:xfrm>
        </p:spPr>
        <p:txBody>
          <a:bodyPr/>
          <a:lstStyle/>
          <a:p>
            <a:r>
              <a:rPr lang="en-US" dirty="0"/>
              <a:t>Click to insert headline</a:t>
            </a:r>
          </a:p>
        </p:txBody>
      </p:sp>
      <p:sp>
        <p:nvSpPr>
          <p:cNvPr id="4" name="Text Placeholder 3"/>
          <p:cNvSpPr>
            <a:spLocks noGrp="1"/>
          </p:cNvSpPr>
          <p:nvPr>
            <p:ph type="body" sz="quarter" idx="11" hasCustomPrompt="1"/>
          </p:nvPr>
        </p:nvSpPr>
        <p:spPr>
          <a:xfrm>
            <a:off x="533026" y="1746506"/>
            <a:ext cx="1833336" cy="4289425"/>
          </a:xfrm>
          <a:solidFill>
            <a:schemeClr val="bg1"/>
          </a:solidFill>
        </p:spPr>
        <p:txBody>
          <a:bodyPr lIns="91440" tIns="137160" rIns="91440"/>
          <a:lstStyle>
            <a:lvl1pPr marL="0" algn="ctr">
              <a:lnSpc>
                <a:spcPct val="90000"/>
              </a:lnSpc>
              <a:spcBef>
                <a:spcPts val="1200"/>
              </a:spcBef>
              <a:spcAft>
                <a:spcPts val="0"/>
              </a:spcAft>
              <a:defRPr sz="2000"/>
            </a:lvl1pPr>
            <a:lvl2pPr marL="0" indent="0" algn="ctr">
              <a:lnSpc>
                <a:spcPct val="90000"/>
              </a:lnSpc>
              <a:spcBef>
                <a:spcPts val="1200"/>
              </a:spcBef>
              <a:spcAft>
                <a:spcPts val="0"/>
              </a:spcAft>
              <a:buFontTx/>
              <a:buNone/>
              <a:defRPr sz="12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2424788" y="1746506"/>
            <a:ext cx="1833336" cy="4289425"/>
          </a:xfrm>
          <a:solidFill>
            <a:schemeClr val="bg1"/>
          </a:solidFill>
        </p:spPr>
        <p:txBody>
          <a:bodyPr lIns="91440" tIns="137160" rIns="91440"/>
          <a:lstStyle>
            <a:lvl1pPr marL="0" algn="ctr">
              <a:lnSpc>
                <a:spcPct val="90000"/>
              </a:lnSpc>
              <a:spcBef>
                <a:spcPts val="1200"/>
              </a:spcBef>
              <a:spcAft>
                <a:spcPts val="0"/>
              </a:spcAft>
              <a:defRPr sz="2000"/>
            </a:lvl1pPr>
            <a:lvl2pPr marL="0" indent="0" algn="ctr">
              <a:lnSpc>
                <a:spcPct val="90000"/>
              </a:lnSpc>
              <a:spcBef>
                <a:spcPts val="1200"/>
              </a:spcBef>
              <a:spcAft>
                <a:spcPts val="0"/>
              </a:spcAft>
              <a:buFontTx/>
              <a:buNone/>
              <a:defRPr sz="12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4316551" y="1746506"/>
            <a:ext cx="1833336" cy="4289425"/>
          </a:xfrm>
          <a:solidFill>
            <a:schemeClr val="bg1"/>
          </a:solidFill>
        </p:spPr>
        <p:txBody>
          <a:bodyPr lIns="91440" tIns="137160" rIns="91440"/>
          <a:lstStyle>
            <a:lvl1pPr marL="0" algn="ctr">
              <a:lnSpc>
                <a:spcPct val="90000"/>
              </a:lnSpc>
              <a:spcBef>
                <a:spcPts val="1200"/>
              </a:spcBef>
              <a:spcAft>
                <a:spcPts val="0"/>
              </a:spcAft>
              <a:defRPr sz="2000"/>
            </a:lvl1pPr>
            <a:lvl2pPr marL="0" indent="0" algn="ctr">
              <a:lnSpc>
                <a:spcPct val="90000"/>
              </a:lnSpc>
              <a:spcBef>
                <a:spcPts val="1200"/>
              </a:spcBef>
              <a:spcAft>
                <a:spcPts val="0"/>
              </a:spcAft>
              <a:buFontTx/>
              <a:buNone/>
              <a:defRPr sz="12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6208313" y="1746506"/>
            <a:ext cx="1833336" cy="4289425"/>
          </a:xfrm>
          <a:solidFill>
            <a:schemeClr val="bg1"/>
          </a:solidFill>
        </p:spPr>
        <p:txBody>
          <a:bodyPr lIns="91440" tIns="137160" rIns="91440"/>
          <a:lstStyle>
            <a:lvl1pPr marL="0" algn="ctr">
              <a:lnSpc>
                <a:spcPct val="90000"/>
              </a:lnSpc>
              <a:spcBef>
                <a:spcPts val="1200"/>
              </a:spcBef>
              <a:spcAft>
                <a:spcPts val="0"/>
              </a:spcAft>
              <a:defRPr sz="2000"/>
            </a:lvl1pPr>
            <a:lvl2pPr marL="0" indent="0" algn="ctr">
              <a:lnSpc>
                <a:spcPct val="90000"/>
              </a:lnSpc>
              <a:spcBef>
                <a:spcPts val="1200"/>
              </a:spcBef>
              <a:spcAft>
                <a:spcPts val="0"/>
              </a:spcAft>
              <a:buFontTx/>
              <a:buNone/>
              <a:defRPr sz="12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5" name="Footer Placeholder 4"/>
          <p:cNvSpPr>
            <a:spLocks noGrp="1"/>
          </p:cNvSpPr>
          <p:nvPr>
            <p:ph type="ftr" sz="quarter" idx="16"/>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10"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2" name="Text Placeholder 3"/>
          <p:cNvSpPr>
            <a:spLocks noGrp="1"/>
          </p:cNvSpPr>
          <p:nvPr>
            <p:ph type="body" sz="quarter" idx="17" hasCustomPrompt="1"/>
          </p:nvPr>
        </p:nvSpPr>
        <p:spPr>
          <a:xfrm>
            <a:off x="533026" y="219456"/>
            <a:ext cx="11302513" cy="184666"/>
          </a:xfrm>
        </p:spPr>
        <p:txBody>
          <a:bodyPr>
            <a:spAutoFit/>
          </a:bodyPr>
          <a:lstStyle>
            <a:lvl1pPr>
              <a:defRPr sz="1200">
                <a:solidFill>
                  <a:srgbClr val="878787"/>
                </a:solidFill>
              </a:defRPr>
            </a:lvl1pPr>
          </a:lstStyle>
          <a:p>
            <a:pPr lvl="0"/>
            <a:r>
              <a:rPr lang="en-US" dirty="0"/>
              <a:t>OPTIONAL RUNNING HEADER IS ALL CAPS</a:t>
            </a:r>
          </a:p>
        </p:txBody>
      </p:sp>
      <p:sp>
        <p:nvSpPr>
          <p:cNvPr id="13" name="Text Placeholder 3"/>
          <p:cNvSpPr>
            <a:spLocks noGrp="1"/>
          </p:cNvSpPr>
          <p:nvPr>
            <p:ph type="body" sz="quarter" idx="18" hasCustomPrompt="1"/>
          </p:nvPr>
        </p:nvSpPr>
        <p:spPr>
          <a:xfrm>
            <a:off x="8100075" y="1746506"/>
            <a:ext cx="1833336" cy="4289425"/>
          </a:xfrm>
          <a:solidFill>
            <a:schemeClr val="bg1"/>
          </a:solidFill>
        </p:spPr>
        <p:txBody>
          <a:bodyPr lIns="91440" tIns="137160" rIns="91440"/>
          <a:lstStyle>
            <a:lvl1pPr marL="0" algn="ctr">
              <a:lnSpc>
                <a:spcPct val="90000"/>
              </a:lnSpc>
              <a:spcBef>
                <a:spcPts val="1200"/>
              </a:spcBef>
              <a:spcAft>
                <a:spcPts val="0"/>
              </a:spcAft>
              <a:defRPr sz="2000"/>
            </a:lvl1pPr>
            <a:lvl2pPr marL="0" indent="0" algn="ctr">
              <a:lnSpc>
                <a:spcPct val="90000"/>
              </a:lnSpc>
              <a:spcBef>
                <a:spcPts val="1200"/>
              </a:spcBef>
              <a:spcAft>
                <a:spcPts val="0"/>
              </a:spcAft>
              <a:buFontTx/>
              <a:buNone/>
              <a:defRPr sz="12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4" name="Text Placeholder 3"/>
          <p:cNvSpPr>
            <a:spLocks noGrp="1"/>
          </p:cNvSpPr>
          <p:nvPr>
            <p:ph type="body" sz="quarter" idx="19" hasCustomPrompt="1"/>
          </p:nvPr>
        </p:nvSpPr>
        <p:spPr>
          <a:xfrm>
            <a:off x="9991838" y="1746506"/>
            <a:ext cx="1833336" cy="4289425"/>
          </a:xfrm>
          <a:solidFill>
            <a:schemeClr val="bg1"/>
          </a:solidFill>
        </p:spPr>
        <p:txBody>
          <a:bodyPr lIns="91440" tIns="137160" rIns="91440"/>
          <a:lstStyle>
            <a:lvl1pPr marL="0" algn="ctr">
              <a:lnSpc>
                <a:spcPct val="90000"/>
              </a:lnSpc>
              <a:spcBef>
                <a:spcPts val="1200"/>
              </a:spcBef>
              <a:spcAft>
                <a:spcPts val="0"/>
              </a:spcAft>
              <a:defRPr sz="2000"/>
            </a:lvl1pPr>
            <a:lvl2pPr marL="0" indent="0" algn="ctr">
              <a:lnSpc>
                <a:spcPct val="90000"/>
              </a:lnSpc>
              <a:spcBef>
                <a:spcPts val="1200"/>
              </a:spcBef>
              <a:spcAft>
                <a:spcPts val="0"/>
              </a:spcAft>
              <a:buFontTx/>
              <a:buNone/>
              <a:defRPr sz="12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Tree>
    <p:extLst>
      <p:ext uri="{BB962C8B-B14F-4D97-AF65-F5344CB8AC3E}">
        <p14:creationId xmlns:p14="http://schemas.microsoft.com/office/powerpoint/2010/main" val="5793743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adra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0973" y="548640"/>
            <a:ext cx="11301773" cy="1097280"/>
          </a:xfrm>
        </p:spPr>
        <p:txBody>
          <a:bodyPr/>
          <a:lstStyle/>
          <a:p>
            <a:r>
              <a:rPr lang="en-US" dirty="0"/>
              <a:t>Click to insert headline</a:t>
            </a:r>
          </a:p>
        </p:txBody>
      </p:sp>
      <p:sp>
        <p:nvSpPr>
          <p:cNvPr id="4" name="Text Placeholder 3"/>
          <p:cNvSpPr>
            <a:spLocks noGrp="1"/>
          </p:cNvSpPr>
          <p:nvPr>
            <p:ph type="body" sz="quarter" idx="11" hasCustomPrompt="1"/>
          </p:nvPr>
        </p:nvSpPr>
        <p:spPr>
          <a:xfrm>
            <a:off x="0" y="1737360"/>
            <a:ext cx="6035040" cy="2039112"/>
          </a:xfrm>
          <a:solidFill>
            <a:schemeClr val="tx2"/>
          </a:solidFill>
        </p:spPr>
        <p:txBody>
          <a:bodyPr lIns="457200" tIns="182880" rIns="182880">
            <a:noAutofit/>
          </a:bodyPr>
          <a:lstStyle>
            <a:lvl1pPr marL="0">
              <a:lnSpc>
                <a:spcPct val="90000"/>
              </a:lnSpc>
              <a:spcBef>
                <a:spcPts val="1200"/>
              </a:spcBef>
              <a:spcAft>
                <a:spcPts val="0"/>
              </a:spcAft>
              <a:defRPr sz="2150">
                <a:solidFill>
                  <a:schemeClr val="bg1"/>
                </a:solidFill>
              </a:defRPr>
            </a:lvl1pPr>
            <a:lvl2pPr marL="164592" indent="-164592">
              <a:lnSpc>
                <a:spcPct val="90000"/>
              </a:lnSpc>
              <a:spcBef>
                <a:spcPts val="1200"/>
              </a:spcBef>
              <a:spcAft>
                <a:spcPts val="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4" name="Text Placeholder 3"/>
          <p:cNvSpPr>
            <a:spLocks noGrp="1"/>
          </p:cNvSpPr>
          <p:nvPr>
            <p:ph type="body" sz="quarter" idx="12" hasCustomPrompt="1"/>
          </p:nvPr>
        </p:nvSpPr>
        <p:spPr>
          <a:xfrm>
            <a:off x="0" y="3959352"/>
            <a:ext cx="6035040" cy="2039112"/>
          </a:xfrm>
          <a:solidFill>
            <a:schemeClr val="tx2"/>
          </a:solidFill>
        </p:spPr>
        <p:txBody>
          <a:bodyPr lIns="457200" tIns="182880" rIns="182880">
            <a:noAutofit/>
          </a:bodyPr>
          <a:lstStyle>
            <a:lvl1pPr marL="0">
              <a:lnSpc>
                <a:spcPct val="90000"/>
              </a:lnSpc>
              <a:spcBef>
                <a:spcPts val="1200"/>
              </a:spcBef>
              <a:spcAft>
                <a:spcPts val="0"/>
              </a:spcAft>
              <a:defRPr sz="2150">
                <a:solidFill>
                  <a:schemeClr val="bg1"/>
                </a:solidFill>
              </a:defRPr>
            </a:lvl1pPr>
            <a:lvl2pPr marL="164592" indent="-164592">
              <a:lnSpc>
                <a:spcPct val="90000"/>
              </a:lnSpc>
              <a:spcBef>
                <a:spcPts val="1200"/>
              </a:spcBef>
              <a:spcAft>
                <a:spcPts val="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5" name="Text Placeholder 3"/>
          <p:cNvSpPr>
            <a:spLocks noGrp="1"/>
          </p:cNvSpPr>
          <p:nvPr>
            <p:ph type="body" sz="quarter" idx="13" hasCustomPrompt="1"/>
          </p:nvPr>
        </p:nvSpPr>
        <p:spPr>
          <a:xfrm>
            <a:off x="6156960" y="1737360"/>
            <a:ext cx="6035040" cy="2039112"/>
          </a:xfrm>
          <a:solidFill>
            <a:schemeClr val="tx2"/>
          </a:solidFill>
        </p:spPr>
        <p:txBody>
          <a:bodyPr lIns="457200" tIns="182880" rIns="182880">
            <a:noAutofit/>
          </a:bodyPr>
          <a:lstStyle>
            <a:lvl1pPr marL="0">
              <a:lnSpc>
                <a:spcPct val="90000"/>
              </a:lnSpc>
              <a:spcBef>
                <a:spcPts val="1200"/>
              </a:spcBef>
              <a:spcAft>
                <a:spcPts val="0"/>
              </a:spcAft>
              <a:defRPr sz="2150">
                <a:solidFill>
                  <a:schemeClr val="bg1"/>
                </a:solidFill>
              </a:defRPr>
            </a:lvl1pPr>
            <a:lvl2pPr marL="164592" indent="-164592">
              <a:lnSpc>
                <a:spcPct val="90000"/>
              </a:lnSpc>
              <a:spcBef>
                <a:spcPts val="1200"/>
              </a:spcBef>
              <a:spcAft>
                <a:spcPts val="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6" name="Text Placeholder 3"/>
          <p:cNvSpPr>
            <a:spLocks noGrp="1"/>
          </p:cNvSpPr>
          <p:nvPr>
            <p:ph type="body" sz="quarter" idx="14" hasCustomPrompt="1"/>
          </p:nvPr>
        </p:nvSpPr>
        <p:spPr>
          <a:xfrm>
            <a:off x="6156960" y="3959352"/>
            <a:ext cx="6035040" cy="2039112"/>
          </a:xfrm>
          <a:solidFill>
            <a:schemeClr val="tx2"/>
          </a:solidFill>
        </p:spPr>
        <p:txBody>
          <a:bodyPr lIns="457200" tIns="182880" rIns="182880">
            <a:noAutofit/>
          </a:bodyPr>
          <a:lstStyle>
            <a:lvl1pPr marL="0">
              <a:lnSpc>
                <a:spcPct val="90000"/>
              </a:lnSpc>
              <a:spcBef>
                <a:spcPts val="1200"/>
              </a:spcBef>
              <a:spcAft>
                <a:spcPts val="0"/>
              </a:spcAft>
              <a:defRPr sz="2150">
                <a:solidFill>
                  <a:schemeClr val="bg1"/>
                </a:solidFill>
              </a:defRPr>
            </a:lvl1pPr>
            <a:lvl2pPr marL="164592" indent="-164592">
              <a:lnSpc>
                <a:spcPct val="90000"/>
              </a:lnSpc>
              <a:spcBef>
                <a:spcPts val="1200"/>
              </a:spcBef>
              <a:spcAft>
                <a:spcPts val="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5" name="Footer Placeholder 4"/>
          <p:cNvSpPr>
            <a:spLocks noGrp="1"/>
          </p:cNvSpPr>
          <p:nvPr>
            <p:ph type="ftr" sz="quarter" idx="16"/>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9"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0" name="Text Placeholder 3"/>
          <p:cNvSpPr>
            <a:spLocks noGrp="1"/>
          </p:cNvSpPr>
          <p:nvPr>
            <p:ph type="body" sz="quarter" idx="17" hasCustomPrompt="1"/>
          </p:nvPr>
        </p:nvSpPr>
        <p:spPr>
          <a:xfrm>
            <a:off x="530972" y="219456"/>
            <a:ext cx="11302513" cy="184666"/>
          </a:xfrm>
        </p:spPr>
        <p:txBody>
          <a:bodyPr>
            <a:spAutoFit/>
          </a:bodyPr>
          <a:lstStyle>
            <a:lvl1pPr>
              <a:defRPr sz="1200">
                <a:solidFill>
                  <a:srgbClr val="878787"/>
                </a:solidFill>
              </a:defRPr>
            </a:lvl1pPr>
          </a:lstStyle>
          <a:p>
            <a:pPr lvl="0"/>
            <a:r>
              <a:rPr lang="en-US" dirty="0"/>
              <a:t>OPTIONAL RUNNING HEADER IS ALL CAPS</a:t>
            </a:r>
          </a:p>
        </p:txBody>
      </p:sp>
    </p:spTree>
    <p:extLst>
      <p:ext uri="{BB962C8B-B14F-4D97-AF65-F5344CB8AC3E}">
        <p14:creationId xmlns:p14="http://schemas.microsoft.com/office/powerpoint/2010/main" val="186444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538591" y="2112264"/>
            <a:ext cx="11126259" cy="3163824"/>
          </a:xfrm>
        </p:spPr>
        <p:txBody>
          <a:bodyPr/>
          <a:lstStyle/>
          <a:p>
            <a:r>
              <a:rPr lang="en-US"/>
              <a:t>Click icon to add table</a:t>
            </a:r>
          </a:p>
        </p:txBody>
      </p:sp>
      <p:sp>
        <p:nvSpPr>
          <p:cNvPr id="6" name="Text Placeholder 5"/>
          <p:cNvSpPr>
            <a:spLocks noGrp="1"/>
          </p:cNvSpPr>
          <p:nvPr>
            <p:ph type="body" sz="quarter" idx="11"/>
          </p:nvPr>
        </p:nvSpPr>
        <p:spPr>
          <a:xfrm>
            <a:off x="548218" y="5657850"/>
            <a:ext cx="4706112" cy="393192"/>
          </a:xfrm>
        </p:spPr>
        <p:txBody>
          <a:bodyPr>
            <a:noAutofit/>
          </a:bodyPr>
          <a:lstStyle>
            <a:lvl1pPr marL="0">
              <a:lnSpc>
                <a:spcPct val="100000"/>
              </a:lnSpc>
              <a:spcBef>
                <a:spcPts val="0"/>
              </a:spcBef>
              <a:defRPr sz="900">
                <a:solidFill>
                  <a:schemeClr val="tx1"/>
                </a:solidFill>
              </a:defRPr>
            </a:lvl1pPr>
          </a:lstStyle>
          <a:p>
            <a:pPr lvl="0"/>
            <a:r>
              <a:rPr lang="en-US"/>
              <a:t>Edit Master text styles</a:t>
            </a:r>
          </a:p>
        </p:txBody>
      </p:sp>
      <p:sp>
        <p:nvSpPr>
          <p:cNvPr id="3" name="Title 2"/>
          <p:cNvSpPr>
            <a:spLocks noGrp="1"/>
          </p:cNvSpPr>
          <p:nvPr>
            <p:ph type="title" hasCustomPrompt="1"/>
          </p:nvPr>
        </p:nvSpPr>
        <p:spPr>
          <a:xfrm>
            <a:off x="538591" y="548640"/>
            <a:ext cx="11301773" cy="1097280"/>
          </a:xfrm>
        </p:spPr>
        <p:txBody>
          <a:bodyPr/>
          <a:lstStyle>
            <a:lvl1pPr>
              <a:defRPr baseline="0"/>
            </a:lvl1pPr>
          </a:lstStyle>
          <a:p>
            <a:r>
              <a:rPr lang="en-US" dirty="0"/>
              <a:t>Click to insert headline</a:t>
            </a:r>
          </a:p>
        </p:txBody>
      </p:sp>
      <p:sp>
        <p:nvSpPr>
          <p:cNvPr id="5" name="Footer Placeholder 4"/>
          <p:cNvSpPr>
            <a:spLocks noGrp="1"/>
          </p:cNvSpPr>
          <p:nvPr>
            <p:ph type="ftr" sz="quarter" idx="13"/>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7"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8" name="Text Placeholder 3"/>
          <p:cNvSpPr>
            <a:spLocks noGrp="1"/>
          </p:cNvSpPr>
          <p:nvPr>
            <p:ph type="body" sz="quarter" idx="15" hasCustomPrompt="1"/>
          </p:nvPr>
        </p:nvSpPr>
        <p:spPr>
          <a:xfrm>
            <a:off x="538591" y="219456"/>
            <a:ext cx="3147863" cy="184666"/>
          </a:xfrm>
        </p:spPr>
        <p:txBody>
          <a:bodyPr>
            <a:spAutoFit/>
          </a:bodyPr>
          <a:lstStyle>
            <a:lvl1pPr>
              <a:defRPr sz="1200">
                <a:solidFill>
                  <a:srgbClr val="878787"/>
                </a:solidFill>
              </a:defRPr>
            </a:lvl1pPr>
          </a:lstStyle>
          <a:p>
            <a:pPr lvl="0"/>
            <a:r>
              <a:rPr lang="en-US" dirty="0"/>
              <a:t>OPTIONAL RUNNING HEADER IS ALL CAPS</a:t>
            </a:r>
          </a:p>
        </p:txBody>
      </p:sp>
    </p:spTree>
    <p:extLst>
      <p:ext uri="{BB962C8B-B14F-4D97-AF65-F5344CB8AC3E}">
        <p14:creationId xmlns:p14="http://schemas.microsoft.com/office/powerpoint/2010/main" val="35692605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273" y="548640"/>
            <a:ext cx="11301773" cy="1097280"/>
          </a:xfrm>
        </p:spPr>
        <p:txBody>
          <a:bodyPr/>
          <a:lstStyle/>
          <a:p>
            <a:r>
              <a:rPr lang="en-US" dirty="0"/>
              <a:t>Click to insert headline</a:t>
            </a:r>
          </a:p>
        </p:txBody>
      </p:sp>
      <p:sp>
        <p:nvSpPr>
          <p:cNvPr id="5" name="Chart Placeholder 4"/>
          <p:cNvSpPr>
            <a:spLocks noGrp="1"/>
          </p:cNvSpPr>
          <p:nvPr>
            <p:ph type="chart" sz="quarter" idx="10"/>
          </p:nvPr>
        </p:nvSpPr>
        <p:spPr>
          <a:xfrm>
            <a:off x="538273" y="1729243"/>
            <a:ext cx="11127001" cy="3571273"/>
          </a:xfrm>
        </p:spPr>
        <p:txBody>
          <a:bodyPr/>
          <a:lstStyle/>
          <a:p>
            <a:r>
              <a:rPr lang="en-US"/>
              <a:t>Click icon to add chart</a:t>
            </a:r>
            <a:endParaRPr lang="en-US" dirty="0"/>
          </a:p>
        </p:txBody>
      </p:sp>
      <p:sp>
        <p:nvSpPr>
          <p:cNvPr id="6" name="Text Placeholder 5"/>
          <p:cNvSpPr>
            <a:spLocks noGrp="1"/>
          </p:cNvSpPr>
          <p:nvPr>
            <p:ph type="body" sz="quarter" idx="11"/>
          </p:nvPr>
        </p:nvSpPr>
        <p:spPr>
          <a:xfrm>
            <a:off x="548218" y="5657850"/>
            <a:ext cx="4706112" cy="393192"/>
          </a:xfrm>
        </p:spPr>
        <p:txBody>
          <a:bodyPr>
            <a:noAutofit/>
          </a:bodyPr>
          <a:lstStyle>
            <a:lvl1pPr marL="0">
              <a:lnSpc>
                <a:spcPct val="100000"/>
              </a:lnSpc>
              <a:spcBef>
                <a:spcPts val="0"/>
              </a:spcBef>
              <a:defRPr sz="900">
                <a:solidFill>
                  <a:schemeClr val="tx1"/>
                </a:solidFill>
              </a:defRPr>
            </a:lvl1pPr>
          </a:lstStyle>
          <a:p>
            <a:pPr lvl="0"/>
            <a:r>
              <a:rPr lang="en-US"/>
              <a:t>Edit Master text styles</a:t>
            </a:r>
          </a:p>
        </p:txBody>
      </p:sp>
      <p:sp>
        <p:nvSpPr>
          <p:cNvPr id="4" name="Footer Placeholder 3"/>
          <p:cNvSpPr>
            <a:spLocks noGrp="1"/>
          </p:cNvSpPr>
          <p:nvPr>
            <p:ph type="ftr" sz="quarter" idx="13"/>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7"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8" name="Text Placeholder 3"/>
          <p:cNvSpPr>
            <a:spLocks noGrp="1"/>
          </p:cNvSpPr>
          <p:nvPr>
            <p:ph type="body" sz="quarter" idx="15" hasCustomPrompt="1"/>
          </p:nvPr>
        </p:nvSpPr>
        <p:spPr>
          <a:xfrm>
            <a:off x="538273" y="219456"/>
            <a:ext cx="3147863" cy="184666"/>
          </a:xfrm>
        </p:spPr>
        <p:txBody>
          <a:bodyPr>
            <a:spAutoFit/>
          </a:bodyPr>
          <a:lstStyle>
            <a:lvl1pPr>
              <a:defRPr sz="1200">
                <a:solidFill>
                  <a:srgbClr val="878787"/>
                </a:solidFill>
              </a:defRPr>
            </a:lvl1pPr>
          </a:lstStyle>
          <a:p>
            <a:pPr lvl="0"/>
            <a:r>
              <a:rPr lang="en-US" dirty="0"/>
              <a:t>OPTIONAL RUNNING HEADER IS ALL CAPS</a:t>
            </a:r>
          </a:p>
        </p:txBody>
      </p:sp>
    </p:spTree>
    <p:extLst>
      <p:ext uri="{BB962C8B-B14F-4D97-AF65-F5344CB8AC3E}">
        <p14:creationId xmlns:p14="http://schemas.microsoft.com/office/powerpoint/2010/main" val="308250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591" y="544513"/>
            <a:ext cx="11286583" cy="1097280"/>
          </a:xfrm>
        </p:spPr>
        <p:txBody>
          <a:bodyPr/>
          <a:lstStyle/>
          <a:p>
            <a:r>
              <a:rPr lang="en-US" dirty="0"/>
              <a:t>Click to insert headline</a:t>
            </a:r>
          </a:p>
        </p:txBody>
      </p:sp>
      <p:sp>
        <p:nvSpPr>
          <p:cNvPr id="6" name="Text Placeholder 5"/>
          <p:cNvSpPr>
            <a:spLocks noGrp="1"/>
          </p:cNvSpPr>
          <p:nvPr>
            <p:ph type="body" sz="quarter" idx="11"/>
          </p:nvPr>
        </p:nvSpPr>
        <p:spPr>
          <a:xfrm>
            <a:off x="538591" y="1828800"/>
            <a:ext cx="5462439" cy="393192"/>
          </a:xfrm>
        </p:spPr>
        <p:txBody>
          <a:bodyPr>
            <a:noAutofit/>
          </a:bodyPr>
          <a:lstStyle>
            <a:lvl1pPr marL="0">
              <a:lnSpc>
                <a:spcPct val="100000"/>
              </a:lnSpc>
              <a:spcBef>
                <a:spcPts val="0"/>
              </a:spcBef>
              <a:defRPr sz="1800">
                <a:solidFill>
                  <a:schemeClr val="tx1"/>
                </a:solidFill>
              </a:defRPr>
            </a:lvl1pPr>
          </a:lstStyle>
          <a:p>
            <a:pPr lvl="0"/>
            <a:r>
              <a:rPr lang="en-US"/>
              <a:t>Edit Master text styles</a:t>
            </a:r>
          </a:p>
        </p:txBody>
      </p:sp>
      <p:sp>
        <p:nvSpPr>
          <p:cNvPr id="4" name="Footer Placeholder 3"/>
          <p:cNvSpPr>
            <a:spLocks noGrp="1"/>
          </p:cNvSpPr>
          <p:nvPr>
            <p:ph type="ftr" sz="quarter" idx="13"/>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8" name="Text Placeholder 5"/>
          <p:cNvSpPr>
            <a:spLocks noGrp="1"/>
          </p:cNvSpPr>
          <p:nvPr>
            <p:ph type="body" sz="quarter" idx="15"/>
          </p:nvPr>
        </p:nvSpPr>
        <p:spPr>
          <a:xfrm>
            <a:off x="6362735" y="1828800"/>
            <a:ext cx="5462439" cy="393192"/>
          </a:xfrm>
        </p:spPr>
        <p:txBody>
          <a:bodyPr>
            <a:noAutofit/>
          </a:bodyPr>
          <a:lstStyle>
            <a:lvl1pPr marL="0">
              <a:lnSpc>
                <a:spcPct val="100000"/>
              </a:lnSpc>
              <a:spcBef>
                <a:spcPts val="0"/>
              </a:spcBef>
              <a:defRPr sz="1800">
                <a:solidFill>
                  <a:schemeClr val="tx1"/>
                </a:solidFill>
              </a:defRPr>
            </a:lvl1pPr>
          </a:lstStyle>
          <a:p>
            <a:pPr lvl="0"/>
            <a:r>
              <a:rPr lang="en-US"/>
              <a:t>Edit Master text styles</a:t>
            </a:r>
          </a:p>
        </p:txBody>
      </p:sp>
      <p:sp>
        <p:nvSpPr>
          <p:cNvPr id="9"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0" name="Text Placeholder 3"/>
          <p:cNvSpPr>
            <a:spLocks noGrp="1"/>
          </p:cNvSpPr>
          <p:nvPr>
            <p:ph type="body" sz="quarter" idx="16" hasCustomPrompt="1"/>
          </p:nvPr>
        </p:nvSpPr>
        <p:spPr>
          <a:xfrm>
            <a:off x="538591" y="219456"/>
            <a:ext cx="3147863" cy="184666"/>
          </a:xfrm>
        </p:spPr>
        <p:txBody>
          <a:bodyPr>
            <a:spAutoFit/>
          </a:bodyPr>
          <a:lstStyle>
            <a:lvl1pPr>
              <a:defRPr sz="1200">
                <a:solidFill>
                  <a:srgbClr val="878787"/>
                </a:solidFill>
              </a:defRPr>
            </a:lvl1pPr>
          </a:lstStyle>
          <a:p>
            <a:pPr lvl="0"/>
            <a:r>
              <a:rPr lang="en-US" dirty="0"/>
              <a:t>OPTIONAL RUNNING HEADER IS ALL CAPS</a:t>
            </a:r>
          </a:p>
        </p:txBody>
      </p:sp>
      <p:sp>
        <p:nvSpPr>
          <p:cNvPr id="7" name="Picture Placeholder 6"/>
          <p:cNvSpPr>
            <a:spLocks noGrp="1"/>
          </p:cNvSpPr>
          <p:nvPr>
            <p:ph type="pic" sz="quarter" idx="19"/>
          </p:nvPr>
        </p:nvSpPr>
        <p:spPr>
          <a:xfrm>
            <a:off x="556271" y="2371725"/>
            <a:ext cx="5463340" cy="3571875"/>
          </a:xfrm>
        </p:spPr>
        <p:txBody>
          <a:bodyPr/>
          <a:lstStyle/>
          <a:p>
            <a:r>
              <a:rPr lang="en-US"/>
              <a:t>Click icon to add picture</a:t>
            </a:r>
          </a:p>
        </p:txBody>
      </p:sp>
      <p:sp>
        <p:nvSpPr>
          <p:cNvPr id="14" name="Picture Placeholder 6"/>
          <p:cNvSpPr>
            <a:spLocks noGrp="1"/>
          </p:cNvSpPr>
          <p:nvPr>
            <p:ph type="pic" sz="quarter" idx="20"/>
          </p:nvPr>
        </p:nvSpPr>
        <p:spPr>
          <a:xfrm>
            <a:off x="6361834" y="2362200"/>
            <a:ext cx="5463340" cy="3571875"/>
          </a:xfrm>
        </p:spPr>
        <p:txBody>
          <a:bodyPr/>
          <a:lstStyle/>
          <a:p>
            <a:r>
              <a:rPr lang="en-US"/>
              <a:t>Click icon to add picture</a:t>
            </a:r>
          </a:p>
        </p:txBody>
      </p:sp>
    </p:spTree>
    <p:extLst>
      <p:ext uri="{BB962C8B-B14F-4D97-AF65-F5344CB8AC3E}">
        <p14:creationId xmlns:p14="http://schemas.microsoft.com/office/powerpoint/2010/main" val="24521591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2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0973" y="544513"/>
            <a:ext cx="11296588" cy="1097280"/>
          </a:xfrm>
        </p:spPr>
        <p:txBody>
          <a:bodyPr/>
          <a:lstStyle/>
          <a:p>
            <a:r>
              <a:rPr lang="en-US" dirty="0"/>
              <a:t>Click to insert headline</a:t>
            </a:r>
          </a:p>
        </p:txBody>
      </p:sp>
      <p:sp>
        <p:nvSpPr>
          <p:cNvPr id="6" name="Text Placeholder 5"/>
          <p:cNvSpPr>
            <a:spLocks noGrp="1"/>
          </p:cNvSpPr>
          <p:nvPr>
            <p:ph type="body" sz="quarter" idx="11"/>
          </p:nvPr>
        </p:nvSpPr>
        <p:spPr>
          <a:xfrm>
            <a:off x="4213558" y="1828800"/>
            <a:ext cx="3666955" cy="393192"/>
          </a:xfrm>
        </p:spPr>
        <p:txBody>
          <a:bodyPr>
            <a:noAutofit/>
          </a:bodyPr>
          <a:lstStyle>
            <a:lvl1pPr marL="0">
              <a:lnSpc>
                <a:spcPct val="100000"/>
              </a:lnSpc>
              <a:spcBef>
                <a:spcPts val="0"/>
              </a:spcBef>
              <a:defRPr sz="1800">
                <a:solidFill>
                  <a:schemeClr val="tx1"/>
                </a:solidFill>
              </a:defRPr>
            </a:lvl1pPr>
          </a:lstStyle>
          <a:p>
            <a:pPr lvl="0"/>
            <a:r>
              <a:rPr lang="en-US"/>
              <a:t>Edit Master text styles</a:t>
            </a:r>
          </a:p>
        </p:txBody>
      </p:sp>
      <p:sp>
        <p:nvSpPr>
          <p:cNvPr id="4" name="Footer Placeholder 3"/>
          <p:cNvSpPr>
            <a:spLocks noGrp="1"/>
          </p:cNvSpPr>
          <p:nvPr>
            <p:ph type="ftr" sz="quarter" idx="13"/>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8" name="Text Placeholder 5"/>
          <p:cNvSpPr>
            <a:spLocks noGrp="1"/>
          </p:cNvSpPr>
          <p:nvPr>
            <p:ph type="body" sz="quarter" idx="15"/>
          </p:nvPr>
        </p:nvSpPr>
        <p:spPr>
          <a:xfrm>
            <a:off x="8158219" y="1828800"/>
            <a:ext cx="3666955" cy="393192"/>
          </a:xfrm>
        </p:spPr>
        <p:txBody>
          <a:bodyPr>
            <a:noAutofit/>
          </a:bodyPr>
          <a:lstStyle>
            <a:lvl1pPr marL="0">
              <a:lnSpc>
                <a:spcPct val="100000"/>
              </a:lnSpc>
              <a:spcBef>
                <a:spcPts val="0"/>
              </a:spcBef>
              <a:defRPr sz="1800">
                <a:solidFill>
                  <a:schemeClr val="tx1"/>
                </a:solidFill>
              </a:defRPr>
            </a:lvl1pPr>
          </a:lstStyle>
          <a:p>
            <a:pPr lvl="0"/>
            <a:r>
              <a:rPr lang="en-US"/>
              <a:t>Edit Master text styles</a:t>
            </a:r>
          </a:p>
        </p:txBody>
      </p:sp>
      <p:sp>
        <p:nvSpPr>
          <p:cNvPr id="10"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2" name="Text Placeholder 3"/>
          <p:cNvSpPr>
            <a:spLocks noGrp="1"/>
          </p:cNvSpPr>
          <p:nvPr>
            <p:ph type="body" sz="quarter" idx="18" hasCustomPrompt="1"/>
          </p:nvPr>
        </p:nvSpPr>
        <p:spPr>
          <a:xfrm>
            <a:off x="530973" y="219456"/>
            <a:ext cx="3147863" cy="184666"/>
          </a:xfrm>
        </p:spPr>
        <p:txBody>
          <a:bodyPr>
            <a:spAutoFit/>
          </a:bodyPr>
          <a:lstStyle>
            <a:lvl1pPr>
              <a:defRPr sz="1200">
                <a:solidFill>
                  <a:srgbClr val="878787"/>
                </a:solidFill>
              </a:defRPr>
            </a:lvl1pPr>
          </a:lstStyle>
          <a:p>
            <a:pPr lvl="0"/>
            <a:r>
              <a:rPr lang="en-US" dirty="0"/>
              <a:t>OPTIONAL RUNNING HEADER IS ALL CAPS</a:t>
            </a:r>
          </a:p>
        </p:txBody>
      </p:sp>
      <p:sp>
        <p:nvSpPr>
          <p:cNvPr id="13" name="Picture Placeholder 12"/>
          <p:cNvSpPr>
            <a:spLocks noGrp="1"/>
          </p:cNvSpPr>
          <p:nvPr>
            <p:ph type="pic" sz="quarter" idx="19"/>
          </p:nvPr>
        </p:nvSpPr>
        <p:spPr>
          <a:xfrm>
            <a:off x="556271" y="1828800"/>
            <a:ext cx="3400837" cy="4114800"/>
          </a:xfrm>
        </p:spPr>
        <p:txBody>
          <a:bodyPr/>
          <a:lstStyle/>
          <a:p>
            <a:r>
              <a:rPr lang="en-US"/>
              <a:t>Click icon to add picture</a:t>
            </a:r>
          </a:p>
        </p:txBody>
      </p:sp>
      <p:sp>
        <p:nvSpPr>
          <p:cNvPr id="14" name="Picture Placeholder 12"/>
          <p:cNvSpPr>
            <a:spLocks noGrp="1"/>
          </p:cNvSpPr>
          <p:nvPr>
            <p:ph type="pic" sz="quarter" idx="20"/>
          </p:nvPr>
        </p:nvSpPr>
        <p:spPr>
          <a:xfrm>
            <a:off x="4213842" y="2362200"/>
            <a:ext cx="3666671" cy="3575304"/>
          </a:xfrm>
        </p:spPr>
        <p:txBody>
          <a:bodyPr/>
          <a:lstStyle/>
          <a:p>
            <a:r>
              <a:rPr lang="en-US"/>
              <a:t>Click icon to add picture</a:t>
            </a:r>
          </a:p>
        </p:txBody>
      </p:sp>
      <p:sp>
        <p:nvSpPr>
          <p:cNvPr id="15" name="Picture Placeholder 12"/>
          <p:cNvSpPr>
            <a:spLocks noGrp="1"/>
          </p:cNvSpPr>
          <p:nvPr>
            <p:ph type="pic" sz="quarter" idx="21"/>
          </p:nvPr>
        </p:nvSpPr>
        <p:spPr>
          <a:xfrm>
            <a:off x="8158502" y="2362200"/>
            <a:ext cx="3666671" cy="3575304"/>
          </a:xfrm>
        </p:spPr>
        <p:txBody>
          <a:bodyPr/>
          <a:lstStyle/>
          <a:p>
            <a:r>
              <a:rPr lang="en-US"/>
              <a:t>Click icon to add picture</a:t>
            </a:r>
          </a:p>
        </p:txBody>
      </p:sp>
    </p:spTree>
    <p:extLst>
      <p:ext uri="{BB962C8B-B14F-4D97-AF65-F5344CB8AC3E}">
        <p14:creationId xmlns:p14="http://schemas.microsoft.com/office/powerpoint/2010/main" val="1998968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R">
    <p:bg>
      <p:bgPr>
        <a:solidFill>
          <a:srgbClr val="EDEDED"/>
        </a:solidFill>
        <a:effectLst/>
      </p:bgPr>
    </p:bg>
    <p:spTree>
      <p:nvGrpSpPr>
        <p:cNvPr id="1" name=""/>
        <p:cNvGrpSpPr/>
        <p:nvPr/>
      </p:nvGrpSpPr>
      <p:grpSpPr>
        <a:xfrm>
          <a:off x="0" y="0"/>
          <a:ext cx="0" cy="0"/>
          <a:chOff x="0" y="0"/>
          <a:chExt cx="0" cy="0"/>
        </a:xfrm>
      </p:grpSpPr>
      <p:sp>
        <p:nvSpPr>
          <p:cNvPr id="17" name="Text Placeholder 3"/>
          <p:cNvSpPr>
            <a:spLocks noGrp="1"/>
          </p:cNvSpPr>
          <p:nvPr>
            <p:ph type="body" sz="quarter" idx="11" hasCustomPrompt="1"/>
          </p:nvPr>
        </p:nvSpPr>
        <p:spPr>
          <a:xfrm>
            <a:off x="3936135" y="2917191"/>
            <a:ext cx="7891426" cy="918210"/>
          </a:xfrm>
          <a:solidFill>
            <a:srgbClr val="FFFFFF"/>
          </a:solidFill>
        </p:spPr>
        <p:txBody>
          <a:bodyPr lIns="91440" tIns="45720" rIns="91440" bIns="45720"/>
          <a:lstStyle>
            <a:lvl1pPr marL="0">
              <a:lnSpc>
                <a:spcPct val="90000"/>
              </a:lnSpc>
              <a:spcBef>
                <a:spcPts val="300"/>
              </a:spcBef>
              <a:spcAft>
                <a:spcPts val="0"/>
              </a:spcAft>
              <a:defRPr sz="1600">
                <a:solidFill>
                  <a:schemeClr val="tx1"/>
                </a:solidFill>
              </a:defRPr>
            </a:lvl1pPr>
            <a:lvl2pPr marL="0" indent="0">
              <a:lnSpc>
                <a:spcPct val="90000"/>
              </a:lnSpc>
              <a:spcBef>
                <a:spcPts val="300"/>
              </a:spcBef>
              <a:spcAft>
                <a:spcPts val="0"/>
              </a:spcAft>
              <a:buFontTx/>
              <a:buNone/>
              <a:defRPr sz="1200" baseline="0">
                <a:solidFill>
                  <a:schemeClr val="tx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2 text</a:t>
            </a:r>
          </a:p>
        </p:txBody>
      </p:sp>
      <p:sp>
        <p:nvSpPr>
          <p:cNvPr id="18" name="Text Placeholder 3"/>
          <p:cNvSpPr>
            <a:spLocks noGrp="1"/>
          </p:cNvSpPr>
          <p:nvPr>
            <p:ph type="body" sz="quarter" idx="23" hasCustomPrompt="1"/>
          </p:nvPr>
        </p:nvSpPr>
        <p:spPr>
          <a:xfrm>
            <a:off x="3936135" y="4038600"/>
            <a:ext cx="2984771" cy="2051558"/>
          </a:xfrm>
          <a:solidFill>
            <a:srgbClr val="FFFFFF"/>
          </a:solidFill>
        </p:spPr>
        <p:txBody>
          <a:bodyPr lIns="91440" tIns="45720" rIns="91440" bIns="45720"/>
          <a:lstStyle>
            <a:lvl1pPr marL="0">
              <a:lnSpc>
                <a:spcPct val="90000"/>
              </a:lnSpc>
              <a:spcBef>
                <a:spcPts val="300"/>
              </a:spcBef>
              <a:spcAft>
                <a:spcPts val="0"/>
              </a:spcAft>
              <a:defRPr sz="1600">
                <a:solidFill>
                  <a:schemeClr val="tx1"/>
                </a:solidFill>
              </a:defRPr>
            </a:lvl1pPr>
            <a:lvl2pPr marL="0" indent="0">
              <a:lnSpc>
                <a:spcPct val="90000"/>
              </a:lnSpc>
              <a:spcBef>
                <a:spcPts val="300"/>
              </a:spcBef>
              <a:spcAft>
                <a:spcPts val="0"/>
              </a:spcAft>
              <a:buFontTx/>
              <a:buNone/>
              <a:defRPr sz="1200" baseline="0">
                <a:solidFill>
                  <a:schemeClr val="tx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2 text</a:t>
            </a:r>
          </a:p>
        </p:txBody>
      </p:sp>
      <p:sp>
        <p:nvSpPr>
          <p:cNvPr id="2" name="Title 1"/>
          <p:cNvSpPr>
            <a:spLocks noGrp="1"/>
          </p:cNvSpPr>
          <p:nvPr>
            <p:ph type="title" hasCustomPrompt="1"/>
          </p:nvPr>
        </p:nvSpPr>
        <p:spPr>
          <a:xfrm>
            <a:off x="504168" y="544513"/>
            <a:ext cx="11082528" cy="1097280"/>
          </a:xfrm>
        </p:spPr>
        <p:txBody>
          <a:bodyPr/>
          <a:lstStyle/>
          <a:p>
            <a:r>
              <a:rPr lang="en-US" dirty="0"/>
              <a:t>Click to insert headline</a:t>
            </a:r>
          </a:p>
        </p:txBody>
      </p:sp>
      <p:sp>
        <p:nvSpPr>
          <p:cNvPr id="4" name="Footer Placeholder 3"/>
          <p:cNvSpPr>
            <a:spLocks noGrp="1"/>
          </p:cNvSpPr>
          <p:nvPr>
            <p:ph type="ftr" sz="quarter" idx="13"/>
          </p:nvPr>
        </p:nvSpPr>
        <p:spPr>
          <a:xfrm>
            <a:off x="6172390" y="6355080"/>
            <a:ext cx="5347229" cy="320040"/>
          </a:xfrm>
          <a:prstGeom prst="rect">
            <a:avLst/>
          </a:prstGeom>
        </p:spPr>
        <p:txBody>
          <a:bodyPr/>
          <a:lstStyle/>
          <a:p>
            <a:r>
              <a:rPr lang="en-US"/>
              <a:t>Revolution CT 1.5C is 510(k) cleared, and not approved in all countries. </a:t>
            </a:r>
            <a:endParaRPr lang="en-US" dirty="0"/>
          </a:p>
        </p:txBody>
      </p:sp>
      <p:sp>
        <p:nvSpPr>
          <p:cNvPr id="10"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2" name="Text Placeholder 3"/>
          <p:cNvSpPr>
            <a:spLocks noGrp="1"/>
          </p:cNvSpPr>
          <p:nvPr>
            <p:ph type="body" sz="quarter" idx="18" hasCustomPrompt="1"/>
          </p:nvPr>
        </p:nvSpPr>
        <p:spPr>
          <a:xfrm>
            <a:off x="504485" y="219456"/>
            <a:ext cx="11302513" cy="184666"/>
          </a:xfrm>
        </p:spPr>
        <p:txBody>
          <a:bodyPr>
            <a:spAutoFit/>
          </a:bodyPr>
          <a:lstStyle>
            <a:lvl1pPr>
              <a:defRPr sz="1200">
                <a:solidFill>
                  <a:srgbClr val="878787"/>
                </a:solidFill>
              </a:defRPr>
            </a:lvl1pPr>
          </a:lstStyle>
          <a:p>
            <a:pPr lvl="0"/>
            <a:r>
              <a:rPr lang="en-US" dirty="0"/>
              <a:t>OPTIONAL RUNNING HEADER IS ALL CAPS</a:t>
            </a:r>
          </a:p>
        </p:txBody>
      </p:sp>
      <p:sp>
        <p:nvSpPr>
          <p:cNvPr id="13" name="Text Placeholder 12"/>
          <p:cNvSpPr>
            <a:spLocks noGrp="1"/>
          </p:cNvSpPr>
          <p:nvPr>
            <p:ph type="body" sz="quarter" idx="19"/>
          </p:nvPr>
        </p:nvSpPr>
        <p:spPr>
          <a:xfrm>
            <a:off x="504486" y="1752600"/>
            <a:ext cx="11323074" cy="960120"/>
          </a:xfrm>
          <a:solidFill>
            <a:schemeClr val="tx2"/>
          </a:solidFill>
        </p:spPr>
        <p:txBody>
          <a:bodyPr lIns="91440" tIns="45720" rIns="91440" bIns="45720" anchor="t" anchorCtr="0"/>
          <a:lstStyle>
            <a:lvl1pPr>
              <a:lnSpc>
                <a:spcPct val="90000"/>
              </a:lnSpc>
              <a:spcBef>
                <a:spcPts val="0"/>
              </a:spcBef>
              <a:defRPr sz="1600">
                <a:solidFill>
                  <a:schemeClr val="bg1"/>
                </a:solidFill>
              </a:defRPr>
            </a:lvl1pPr>
          </a:lstStyle>
          <a:p>
            <a:pPr lvl="0"/>
            <a:r>
              <a:rPr lang="en-US"/>
              <a:t>Edit Master text styles</a:t>
            </a:r>
          </a:p>
        </p:txBody>
      </p:sp>
      <p:sp>
        <p:nvSpPr>
          <p:cNvPr id="14" name="Text Placeholder 12"/>
          <p:cNvSpPr>
            <a:spLocks noGrp="1"/>
          </p:cNvSpPr>
          <p:nvPr>
            <p:ph type="body" sz="quarter" idx="20"/>
          </p:nvPr>
        </p:nvSpPr>
        <p:spPr>
          <a:xfrm>
            <a:off x="510853" y="2917190"/>
            <a:ext cx="3272504" cy="3172968"/>
          </a:xfrm>
          <a:solidFill>
            <a:schemeClr val="bg1"/>
          </a:solidFill>
        </p:spPr>
        <p:txBody>
          <a:bodyPr lIns="91440" tIns="45720" rIns="91440" bIns="45720" anchor="t" anchorCtr="0"/>
          <a:lstStyle>
            <a:lvl1pPr>
              <a:lnSpc>
                <a:spcPct val="90000"/>
              </a:lnSpc>
              <a:spcBef>
                <a:spcPts val="0"/>
              </a:spcBef>
              <a:defRPr sz="1800">
                <a:solidFill>
                  <a:schemeClr val="tx1"/>
                </a:solidFill>
              </a:defRPr>
            </a:lvl1pPr>
          </a:lstStyle>
          <a:p>
            <a:pPr lvl="0"/>
            <a:r>
              <a:rPr lang="en-US"/>
              <a:t>Edit Master text styles</a:t>
            </a:r>
          </a:p>
        </p:txBody>
      </p:sp>
      <p:sp>
        <p:nvSpPr>
          <p:cNvPr id="19" name="Text Placeholder 3"/>
          <p:cNvSpPr>
            <a:spLocks noGrp="1"/>
          </p:cNvSpPr>
          <p:nvPr>
            <p:ph type="body" sz="quarter" idx="24" hasCustomPrompt="1"/>
          </p:nvPr>
        </p:nvSpPr>
        <p:spPr>
          <a:xfrm>
            <a:off x="7027786" y="4038600"/>
            <a:ext cx="4799774" cy="2051558"/>
          </a:xfrm>
          <a:solidFill>
            <a:srgbClr val="FFFFFF"/>
          </a:solidFill>
        </p:spPr>
        <p:txBody>
          <a:bodyPr lIns="91440" tIns="45720" rIns="91440" bIns="45720"/>
          <a:lstStyle>
            <a:lvl1pPr marL="0">
              <a:lnSpc>
                <a:spcPct val="90000"/>
              </a:lnSpc>
              <a:spcBef>
                <a:spcPts val="300"/>
              </a:spcBef>
              <a:spcAft>
                <a:spcPts val="0"/>
              </a:spcAft>
              <a:defRPr sz="1600">
                <a:solidFill>
                  <a:schemeClr val="tx1"/>
                </a:solidFill>
              </a:defRPr>
            </a:lvl1pPr>
            <a:lvl2pPr marL="177800" indent="-177800">
              <a:lnSpc>
                <a:spcPct val="90000"/>
              </a:lnSpc>
              <a:spcBef>
                <a:spcPts val="300"/>
              </a:spcBef>
              <a:spcAft>
                <a:spcPts val="0"/>
              </a:spcAft>
              <a:buFont typeface="Arial"/>
              <a:buChar char="•"/>
              <a:defRPr sz="1200" baseline="0">
                <a:solidFill>
                  <a:schemeClr val="tx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2 text</a:t>
            </a:r>
          </a:p>
        </p:txBody>
      </p:sp>
      <p:sp>
        <p:nvSpPr>
          <p:cNvPr id="21" name="Picture Placeholder 20"/>
          <p:cNvSpPr>
            <a:spLocks noGrp="1"/>
          </p:cNvSpPr>
          <p:nvPr>
            <p:ph type="pic" sz="quarter" idx="25"/>
          </p:nvPr>
        </p:nvSpPr>
        <p:spPr>
          <a:xfrm>
            <a:off x="10908506" y="546100"/>
            <a:ext cx="916668" cy="914400"/>
          </a:xfrm>
        </p:spPr>
        <p:txBody>
          <a:bodyPr/>
          <a:lstStyle>
            <a:lvl1pPr>
              <a:defRPr sz="1100"/>
            </a:lvl1pPr>
          </a:lstStyle>
          <a:p>
            <a:r>
              <a:rPr lang="en-US"/>
              <a:t>Click icon to add picture</a:t>
            </a:r>
            <a:endParaRPr lang="en-US" dirty="0"/>
          </a:p>
        </p:txBody>
      </p:sp>
    </p:spTree>
    <p:extLst>
      <p:ext uri="{BB962C8B-B14F-4D97-AF65-F5344CB8AC3E}">
        <p14:creationId xmlns:p14="http://schemas.microsoft.com/office/powerpoint/2010/main" val="1102582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ext Slide w/ Color Bckgr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272" y="548640"/>
            <a:ext cx="11082528" cy="1097280"/>
          </a:xfrm>
        </p:spPr>
        <p:txBody>
          <a:bodyPr/>
          <a:lstStyle>
            <a:lvl1pPr>
              <a:defRPr baseline="0">
                <a:solidFill>
                  <a:schemeClr val="bg1"/>
                </a:solidFill>
              </a:defRPr>
            </a:lvl1pPr>
          </a:lstStyle>
          <a:p>
            <a:r>
              <a:rPr lang="en-US" dirty="0"/>
              <a:t>Click to insert headline</a:t>
            </a:r>
          </a:p>
        </p:txBody>
      </p:sp>
      <p:sp>
        <p:nvSpPr>
          <p:cNvPr id="7" name="Text Placeholder 6"/>
          <p:cNvSpPr>
            <a:spLocks noGrp="1"/>
          </p:cNvSpPr>
          <p:nvPr>
            <p:ph type="body" sz="quarter" idx="10" hasCustomPrompt="1"/>
          </p:nvPr>
        </p:nvSpPr>
        <p:spPr>
          <a:xfrm>
            <a:off x="538272" y="1720850"/>
            <a:ext cx="11082528" cy="3383280"/>
          </a:xfrm>
        </p:spPr>
        <p:txBody>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4" name="Footer Placeholder 3"/>
          <p:cNvSpPr>
            <a:spLocks noGrp="1"/>
          </p:cNvSpPr>
          <p:nvPr>
            <p:ph type="ftr" sz="quarter" idx="12"/>
          </p:nvPr>
        </p:nvSpPr>
        <p:spPr>
          <a:xfrm>
            <a:off x="6172390" y="6355080"/>
            <a:ext cx="5347229" cy="320040"/>
          </a:xfrm>
          <a:prstGeom prst="rect">
            <a:avLst/>
          </a:prstGeom>
        </p:spPr>
        <p:txBody>
          <a:bodyPr/>
          <a:lstStyle>
            <a:lvl1pPr>
              <a:defRPr>
                <a:solidFill>
                  <a:srgbClr val="FFFFFF"/>
                </a:solidFill>
              </a:defRPr>
            </a:lvl1pPr>
          </a:lstStyle>
          <a:p>
            <a:r>
              <a:rPr lang="en-US"/>
              <a:t>Revolution CT 1.5C is 510(k) cleared, and not approved in all countries. </a:t>
            </a:r>
            <a:endParaRPr lang="en-US" dirty="0"/>
          </a:p>
        </p:txBody>
      </p:sp>
      <p:pic>
        <p:nvPicPr>
          <p:cNvPr id="8"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0" name="Text Placeholder 3"/>
          <p:cNvSpPr>
            <a:spLocks noGrp="1"/>
          </p:cNvSpPr>
          <p:nvPr>
            <p:ph type="body" sz="quarter" idx="15" hasCustomPrompt="1"/>
          </p:nvPr>
        </p:nvSpPr>
        <p:spPr>
          <a:xfrm>
            <a:off x="538271" y="219456"/>
            <a:ext cx="11302513" cy="184666"/>
          </a:xfrm>
        </p:spPr>
        <p:txBody>
          <a:bodyPr>
            <a:spAutoFit/>
          </a:bodyPr>
          <a:lstStyle>
            <a:lvl1pPr>
              <a:defRPr sz="1200">
                <a:solidFill>
                  <a:srgbClr val="878787"/>
                </a:solidFill>
              </a:defRPr>
            </a:lvl1pPr>
          </a:lstStyle>
          <a:p>
            <a:pPr lvl="0"/>
            <a:r>
              <a:rPr lang="en-US" dirty="0"/>
              <a:t>OPTIONAL RUNNING HEADER IS ALL CAPS</a:t>
            </a:r>
          </a:p>
        </p:txBody>
      </p:sp>
    </p:spTree>
    <p:extLst>
      <p:ext uri="{BB962C8B-B14F-4D97-AF65-F5344CB8AC3E}">
        <p14:creationId xmlns:p14="http://schemas.microsoft.com/office/powerpoint/2010/main" val="2634594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B88C-7619-4937-9302-76301B0411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70D0C0-548E-40DB-9EF2-07B311B91B3E}"/>
              </a:ext>
            </a:extLst>
          </p:cNvPr>
          <p:cNvSpPr>
            <a:spLocks noGrp="1"/>
          </p:cNvSpPr>
          <p:nvPr>
            <p:ph type="dt" sz="half" idx="10"/>
          </p:nvPr>
        </p:nvSpPr>
        <p:spPr/>
        <p:txBody>
          <a:bodyPr/>
          <a:lstStyle/>
          <a:p>
            <a:fld id="{959FEE3D-FC4D-4AAE-A4D9-5EC4CDAEF923}" type="datetimeFigureOut">
              <a:rPr lang="en-US" smtClean="0"/>
              <a:t>5/24/2018</a:t>
            </a:fld>
            <a:endParaRPr lang="en-US"/>
          </a:p>
        </p:txBody>
      </p:sp>
      <p:sp>
        <p:nvSpPr>
          <p:cNvPr id="4" name="Footer Placeholder 3">
            <a:extLst>
              <a:ext uri="{FF2B5EF4-FFF2-40B4-BE49-F238E27FC236}">
                <a16:creationId xmlns:a16="http://schemas.microsoft.com/office/drawing/2014/main" id="{CD84B927-B4C5-4AA5-BAD7-8FDA644AB8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C9CCA5-82DF-42D3-8551-9F9D39B32FC6}"/>
              </a:ext>
            </a:extLst>
          </p:cNvPr>
          <p:cNvSpPr>
            <a:spLocks noGrp="1"/>
          </p:cNvSpPr>
          <p:nvPr>
            <p:ph type="sldNum" sz="quarter" idx="12"/>
          </p:nvPr>
        </p:nvSpPr>
        <p:spPr/>
        <p:txBody>
          <a:bodyPr/>
          <a:lstStyle/>
          <a:p>
            <a:fld id="{07EE7E53-16E8-4A13-9A18-B1431D2D80C1}" type="slidenum">
              <a:rPr lang="en-US" smtClean="0"/>
              <a:t>‹#›</a:t>
            </a:fld>
            <a:endParaRPr lang="en-US"/>
          </a:p>
        </p:txBody>
      </p:sp>
    </p:spTree>
    <p:extLst>
      <p:ext uri="{BB962C8B-B14F-4D97-AF65-F5344CB8AC3E}">
        <p14:creationId xmlns:p14="http://schemas.microsoft.com/office/powerpoint/2010/main" val="89674918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Clinical Freeform">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8273" y="548640"/>
            <a:ext cx="11301773"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lnSpc>
                <a:spcPct val="90000"/>
              </a:lnSpc>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8" name="Text Placeholder 3"/>
          <p:cNvSpPr>
            <a:spLocks noGrp="1"/>
          </p:cNvSpPr>
          <p:nvPr>
            <p:ph type="body" sz="quarter" idx="15" hasCustomPrompt="1"/>
          </p:nvPr>
        </p:nvSpPr>
        <p:spPr>
          <a:xfrm>
            <a:off x="538273" y="219456"/>
            <a:ext cx="7501238" cy="184666"/>
          </a:xfrm>
        </p:spPr>
        <p:txBody>
          <a:bodyPr wrap="square">
            <a:spAutoFit/>
          </a:bodyPr>
          <a:lstStyle>
            <a:lvl1pPr>
              <a:defRPr sz="1200" baseline="0">
                <a:solidFill>
                  <a:srgbClr val="878787"/>
                </a:solidFill>
              </a:defRPr>
            </a:lvl1pPr>
          </a:lstStyle>
          <a:p>
            <a:pPr lvl="0"/>
            <a:r>
              <a:rPr lang="en-US" dirty="0"/>
              <a:t>IMAGES COURTESY OF</a:t>
            </a:r>
          </a:p>
        </p:txBody>
      </p:sp>
      <p:sp>
        <p:nvSpPr>
          <p:cNvPr id="11" name="Text Placeholder 65"/>
          <p:cNvSpPr>
            <a:spLocks noGrp="1"/>
          </p:cNvSpPr>
          <p:nvPr>
            <p:ph type="body" sz="quarter" idx="17" hasCustomPrompt="1"/>
          </p:nvPr>
        </p:nvSpPr>
        <p:spPr>
          <a:xfrm>
            <a:off x="3628146" y="5839280"/>
            <a:ext cx="1259871" cy="215444"/>
          </a:xfrm>
        </p:spPr>
        <p:txBody>
          <a:bodyPr wrap="none" anchor="b" anchorCtr="1">
            <a:spAutoFit/>
          </a:bodyPr>
          <a:lstStyle>
            <a:lvl1pPr algn="ctr">
              <a:lnSpc>
                <a:spcPct val="100000"/>
              </a:lnSpc>
              <a:spcBef>
                <a:spcPts val="0"/>
              </a:spcBef>
              <a:defRPr sz="1400" baseline="0">
                <a:solidFill>
                  <a:schemeClr val="bg1"/>
                </a:solidFill>
                <a:latin typeface="+mn-lt"/>
              </a:defRPr>
            </a:lvl1pPr>
          </a:lstStyle>
          <a:p>
            <a:pPr lvl="0"/>
            <a:r>
              <a:rPr lang="en-US" dirty="0"/>
              <a:t>Click to add text</a:t>
            </a:r>
          </a:p>
        </p:txBody>
      </p:sp>
      <p:sp>
        <p:nvSpPr>
          <p:cNvPr id="12" name="Text Placeholder 65"/>
          <p:cNvSpPr>
            <a:spLocks noGrp="1"/>
          </p:cNvSpPr>
          <p:nvPr>
            <p:ph type="body" sz="quarter" idx="19" hasCustomPrompt="1"/>
          </p:nvPr>
        </p:nvSpPr>
        <p:spPr>
          <a:xfrm>
            <a:off x="3628146" y="1728860"/>
            <a:ext cx="1259871" cy="215444"/>
          </a:xfrm>
        </p:spPr>
        <p:txBody>
          <a:bodyPr wrap="none" anchor="t" anchorCtr="1">
            <a:spAutoFit/>
          </a:bodyPr>
          <a:lstStyle>
            <a:lvl1pPr algn="ctr">
              <a:lnSpc>
                <a:spcPct val="100000"/>
              </a:lnSpc>
              <a:spcBef>
                <a:spcPts val="0"/>
              </a:spcBef>
              <a:defRPr sz="1400" baseline="0">
                <a:solidFill>
                  <a:schemeClr val="bg1"/>
                </a:solidFill>
                <a:latin typeface="+mn-lt"/>
              </a:defRPr>
            </a:lvl1pPr>
          </a:lstStyle>
          <a:p>
            <a:pPr lvl="0"/>
            <a:r>
              <a:rPr lang="en-US" dirty="0"/>
              <a:t>Click to add text</a:t>
            </a:r>
          </a:p>
        </p:txBody>
      </p:sp>
      <p:sp>
        <p:nvSpPr>
          <p:cNvPr id="13" name="Text Placeholder 65"/>
          <p:cNvSpPr>
            <a:spLocks noGrp="1"/>
          </p:cNvSpPr>
          <p:nvPr>
            <p:ph type="body" sz="quarter" idx="26" hasCustomPrompt="1"/>
          </p:nvPr>
        </p:nvSpPr>
        <p:spPr>
          <a:xfrm>
            <a:off x="6922038" y="5839280"/>
            <a:ext cx="1259871" cy="215444"/>
          </a:xfrm>
        </p:spPr>
        <p:txBody>
          <a:bodyPr wrap="none" anchor="b" anchorCtr="1">
            <a:spAutoFit/>
          </a:bodyPr>
          <a:lstStyle>
            <a:lvl1pPr algn="ctr">
              <a:lnSpc>
                <a:spcPct val="100000"/>
              </a:lnSpc>
              <a:spcBef>
                <a:spcPts val="0"/>
              </a:spcBef>
              <a:defRPr sz="1400" baseline="0">
                <a:solidFill>
                  <a:schemeClr val="bg1"/>
                </a:solidFill>
                <a:latin typeface="+mn-lt"/>
              </a:defRPr>
            </a:lvl1pPr>
          </a:lstStyle>
          <a:p>
            <a:pPr lvl="0"/>
            <a:r>
              <a:rPr lang="en-US" dirty="0"/>
              <a:t>Click to add text</a:t>
            </a:r>
          </a:p>
        </p:txBody>
      </p:sp>
      <p:sp>
        <p:nvSpPr>
          <p:cNvPr id="14" name="Text Placeholder 65"/>
          <p:cNvSpPr>
            <a:spLocks noGrp="1"/>
          </p:cNvSpPr>
          <p:nvPr>
            <p:ph type="body" sz="quarter" idx="27" hasCustomPrompt="1"/>
          </p:nvPr>
        </p:nvSpPr>
        <p:spPr>
          <a:xfrm>
            <a:off x="6922038" y="1728860"/>
            <a:ext cx="1259871" cy="215444"/>
          </a:xfrm>
        </p:spPr>
        <p:txBody>
          <a:bodyPr wrap="none" anchor="t" anchorCtr="1">
            <a:spAutoFit/>
          </a:bodyPr>
          <a:lstStyle>
            <a:lvl1pPr algn="ctr">
              <a:lnSpc>
                <a:spcPct val="100000"/>
              </a:lnSpc>
              <a:spcBef>
                <a:spcPts val="0"/>
              </a:spcBef>
              <a:defRPr sz="1400" baseline="0">
                <a:solidFill>
                  <a:schemeClr val="bg1"/>
                </a:solidFill>
                <a:latin typeface="+mn-lt"/>
              </a:defRPr>
            </a:lvl1pPr>
          </a:lstStyle>
          <a:p>
            <a:pPr lvl="0"/>
            <a:r>
              <a:rPr lang="en-US" dirty="0"/>
              <a:t>Click to add text</a:t>
            </a:r>
          </a:p>
        </p:txBody>
      </p:sp>
      <p:sp>
        <p:nvSpPr>
          <p:cNvPr id="15" name="Text Placeholder 65"/>
          <p:cNvSpPr>
            <a:spLocks noGrp="1"/>
          </p:cNvSpPr>
          <p:nvPr>
            <p:ph type="body" sz="quarter" idx="28" hasCustomPrompt="1"/>
          </p:nvPr>
        </p:nvSpPr>
        <p:spPr>
          <a:xfrm>
            <a:off x="9075170" y="1728860"/>
            <a:ext cx="1259871" cy="215444"/>
          </a:xfrm>
        </p:spPr>
        <p:txBody>
          <a:bodyPr wrap="none" anchor="t" anchorCtr="1">
            <a:spAutoFit/>
          </a:bodyPr>
          <a:lstStyle>
            <a:lvl1pPr algn="ctr">
              <a:lnSpc>
                <a:spcPct val="100000"/>
              </a:lnSpc>
              <a:spcBef>
                <a:spcPts val="0"/>
              </a:spcBef>
              <a:defRPr sz="1400" baseline="0">
                <a:solidFill>
                  <a:schemeClr val="bg1"/>
                </a:solidFill>
                <a:latin typeface="+mn-lt"/>
              </a:defRPr>
            </a:lvl1pPr>
          </a:lstStyle>
          <a:p>
            <a:pPr lvl="0"/>
            <a:r>
              <a:rPr lang="en-US" dirty="0"/>
              <a:t>Click to add text</a:t>
            </a:r>
          </a:p>
        </p:txBody>
      </p:sp>
      <p:sp>
        <p:nvSpPr>
          <p:cNvPr id="16" name="Text Placeholder 65"/>
          <p:cNvSpPr>
            <a:spLocks noGrp="1"/>
          </p:cNvSpPr>
          <p:nvPr>
            <p:ph type="body" sz="quarter" idx="29" hasCustomPrompt="1"/>
          </p:nvPr>
        </p:nvSpPr>
        <p:spPr>
          <a:xfrm>
            <a:off x="9075170" y="5839280"/>
            <a:ext cx="1259871" cy="215444"/>
          </a:xfrm>
        </p:spPr>
        <p:txBody>
          <a:bodyPr wrap="none" anchor="b" anchorCtr="1">
            <a:spAutoFit/>
          </a:bodyPr>
          <a:lstStyle>
            <a:lvl1pPr algn="ctr">
              <a:lnSpc>
                <a:spcPct val="100000"/>
              </a:lnSpc>
              <a:spcBef>
                <a:spcPts val="0"/>
              </a:spcBef>
              <a:defRPr sz="1400" baseline="0">
                <a:solidFill>
                  <a:schemeClr val="bg1"/>
                </a:solidFill>
                <a:latin typeface="+mn-lt"/>
              </a:defRPr>
            </a:lvl1pPr>
          </a:lstStyle>
          <a:p>
            <a:pPr lvl="0"/>
            <a:r>
              <a:rPr lang="en-US" dirty="0"/>
              <a:t>Click to add text</a:t>
            </a:r>
          </a:p>
        </p:txBody>
      </p:sp>
      <p:sp>
        <p:nvSpPr>
          <p:cNvPr id="17" name="TextBox 16"/>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20823230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only imag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8590" y="548640"/>
            <a:ext cx="11301773"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8" name="Text Placeholder 3"/>
          <p:cNvSpPr>
            <a:spLocks noGrp="1"/>
          </p:cNvSpPr>
          <p:nvPr>
            <p:ph type="body" sz="quarter" idx="15" hasCustomPrompt="1"/>
          </p:nvPr>
        </p:nvSpPr>
        <p:spPr>
          <a:xfrm>
            <a:off x="538590" y="219456"/>
            <a:ext cx="7501238"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53" name="Text Placeholder 65"/>
          <p:cNvSpPr>
            <a:spLocks noGrp="1"/>
          </p:cNvSpPr>
          <p:nvPr>
            <p:ph type="body" sz="quarter" idx="17" hasCustomPrompt="1"/>
          </p:nvPr>
        </p:nvSpPr>
        <p:spPr>
          <a:xfrm>
            <a:off x="3628146" y="5839280"/>
            <a:ext cx="1259871" cy="215444"/>
          </a:xfrm>
        </p:spPr>
        <p:txBody>
          <a:bodyPr wrap="none" anchor="b" anchorCtr="1">
            <a:spAutoFit/>
          </a:bodyPr>
          <a:lstStyle>
            <a:lvl1pPr algn="ctr">
              <a:lnSpc>
                <a:spcPct val="100000"/>
              </a:lnSpc>
              <a:spcBef>
                <a:spcPts val="0"/>
              </a:spcBef>
              <a:defRPr sz="1400" baseline="0">
                <a:solidFill>
                  <a:schemeClr val="bg1"/>
                </a:solidFill>
                <a:latin typeface="+mn-lt"/>
              </a:defRPr>
            </a:lvl1pPr>
          </a:lstStyle>
          <a:p>
            <a:pPr lvl="0"/>
            <a:r>
              <a:rPr lang="en-US" dirty="0"/>
              <a:t>Click to add text</a:t>
            </a:r>
          </a:p>
        </p:txBody>
      </p:sp>
      <p:sp>
        <p:nvSpPr>
          <p:cNvPr id="54" name="Text Placeholder 65"/>
          <p:cNvSpPr>
            <a:spLocks noGrp="1"/>
          </p:cNvSpPr>
          <p:nvPr>
            <p:ph type="body" sz="quarter" idx="19" hasCustomPrompt="1"/>
          </p:nvPr>
        </p:nvSpPr>
        <p:spPr>
          <a:xfrm>
            <a:off x="3628146" y="1728860"/>
            <a:ext cx="1259871" cy="215444"/>
          </a:xfrm>
        </p:spPr>
        <p:txBody>
          <a:bodyPr wrap="none" anchor="t" anchorCtr="1">
            <a:spAutoFit/>
          </a:bodyPr>
          <a:lstStyle>
            <a:lvl1pPr algn="ctr">
              <a:lnSpc>
                <a:spcPct val="100000"/>
              </a:lnSpc>
              <a:spcBef>
                <a:spcPts val="0"/>
              </a:spcBef>
              <a:defRPr sz="1400" baseline="0">
                <a:solidFill>
                  <a:schemeClr val="bg1"/>
                </a:solidFill>
                <a:latin typeface="+mn-lt"/>
              </a:defRPr>
            </a:lvl1pPr>
          </a:lstStyle>
          <a:p>
            <a:pPr lvl="0"/>
            <a:r>
              <a:rPr lang="en-US" dirty="0"/>
              <a:t>Click to add text</a:t>
            </a:r>
          </a:p>
        </p:txBody>
      </p:sp>
      <p:sp>
        <p:nvSpPr>
          <p:cNvPr id="55" name="Text Placeholder 65"/>
          <p:cNvSpPr>
            <a:spLocks noGrp="1"/>
          </p:cNvSpPr>
          <p:nvPr>
            <p:ph type="body" sz="quarter" idx="26" hasCustomPrompt="1"/>
          </p:nvPr>
        </p:nvSpPr>
        <p:spPr>
          <a:xfrm>
            <a:off x="6922038" y="5839280"/>
            <a:ext cx="1259871" cy="215444"/>
          </a:xfrm>
        </p:spPr>
        <p:txBody>
          <a:bodyPr wrap="none" anchor="b" anchorCtr="1">
            <a:spAutoFit/>
          </a:bodyPr>
          <a:lstStyle>
            <a:lvl1pPr algn="ctr">
              <a:lnSpc>
                <a:spcPct val="100000"/>
              </a:lnSpc>
              <a:spcBef>
                <a:spcPts val="0"/>
              </a:spcBef>
              <a:defRPr sz="1400" baseline="0">
                <a:solidFill>
                  <a:schemeClr val="bg1"/>
                </a:solidFill>
                <a:latin typeface="+mn-lt"/>
              </a:defRPr>
            </a:lvl1pPr>
          </a:lstStyle>
          <a:p>
            <a:pPr lvl="0"/>
            <a:r>
              <a:rPr lang="en-US" dirty="0"/>
              <a:t>Click to add text</a:t>
            </a:r>
          </a:p>
        </p:txBody>
      </p:sp>
      <p:sp>
        <p:nvSpPr>
          <p:cNvPr id="56" name="Text Placeholder 65"/>
          <p:cNvSpPr>
            <a:spLocks noGrp="1"/>
          </p:cNvSpPr>
          <p:nvPr>
            <p:ph type="body" sz="quarter" idx="27" hasCustomPrompt="1"/>
          </p:nvPr>
        </p:nvSpPr>
        <p:spPr>
          <a:xfrm>
            <a:off x="6922038" y="1728860"/>
            <a:ext cx="1259871" cy="215444"/>
          </a:xfrm>
        </p:spPr>
        <p:txBody>
          <a:bodyPr wrap="none" anchor="t" anchorCtr="1">
            <a:spAutoFit/>
          </a:bodyPr>
          <a:lstStyle>
            <a:lvl1pPr algn="ctr">
              <a:lnSpc>
                <a:spcPct val="100000"/>
              </a:lnSpc>
              <a:spcBef>
                <a:spcPts val="0"/>
              </a:spcBef>
              <a:defRPr sz="1400" baseline="0">
                <a:solidFill>
                  <a:schemeClr val="bg1"/>
                </a:solidFill>
                <a:latin typeface="+mn-lt"/>
              </a:defRPr>
            </a:lvl1pPr>
          </a:lstStyle>
          <a:p>
            <a:pPr lvl="0"/>
            <a:r>
              <a:rPr lang="en-US" dirty="0"/>
              <a:t>Click to add text</a:t>
            </a:r>
          </a:p>
        </p:txBody>
      </p:sp>
      <p:sp>
        <p:nvSpPr>
          <p:cNvPr id="57" name="Text Placeholder 65"/>
          <p:cNvSpPr>
            <a:spLocks noGrp="1"/>
          </p:cNvSpPr>
          <p:nvPr>
            <p:ph type="body" sz="quarter" idx="28" hasCustomPrompt="1"/>
          </p:nvPr>
        </p:nvSpPr>
        <p:spPr>
          <a:xfrm>
            <a:off x="9075170" y="1728860"/>
            <a:ext cx="1259871" cy="215444"/>
          </a:xfrm>
        </p:spPr>
        <p:txBody>
          <a:bodyPr wrap="none" anchor="t" anchorCtr="1">
            <a:spAutoFit/>
          </a:bodyPr>
          <a:lstStyle>
            <a:lvl1pPr algn="ctr">
              <a:lnSpc>
                <a:spcPct val="100000"/>
              </a:lnSpc>
              <a:spcBef>
                <a:spcPts val="0"/>
              </a:spcBef>
              <a:defRPr sz="1400" baseline="0">
                <a:solidFill>
                  <a:schemeClr val="bg1"/>
                </a:solidFill>
                <a:latin typeface="+mn-lt"/>
              </a:defRPr>
            </a:lvl1pPr>
          </a:lstStyle>
          <a:p>
            <a:pPr lvl="0"/>
            <a:r>
              <a:rPr lang="en-US" dirty="0"/>
              <a:t>Click to add text</a:t>
            </a:r>
          </a:p>
        </p:txBody>
      </p:sp>
      <p:sp>
        <p:nvSpPr>
          <p:cNvPr id="58" name="Text Placeholder 65"/>
          <p:cNvSpPr>
            <a:spLocks noGrp="1"/>
          </p:cNvSpPr>
          <p:nvPr>
            <p:ph type="body" sz="quarter" idx="29" hasCustomPrompt="1"/>
          </p:nvPr>
        </p:nvSpPr>
        <p:spPr>
          <a:xfrm>
            <a:off x="9075170" y="5839280"/>
            <a:ext cx="1259871" cy="215444"/>
          </a:xfrm>
        </p:spPr>
        <p:txBody>
          <a:bodyPr wrap="none" anchor="b" anchorCtr="1">
            <a:spAutoFit/>
          </a:bodyPr>
          <a:lstStyle>
            <a:lvl1pPr algn="ctr">
              <a:lnSpc>
                <a:spcPct val="100000"/>
              </a:lnSpc>
              <a:spcBef>
                <a:spcPts val="0"/>
              </a:spcBef>
              <a:defRPr sz="1400" baseline="0">
                <a:solidFill>
                  <a:schemeClr val="bg1"/>
                </a:solidFill>
                <a:latin typeface="+mn-lt"/>
              </a:defRPr>
            </a:lvl1pPr>
          </a:lstStyle>
          <a:p>
            <a:pPr lvl="0"/>
            <a:r>
              <a:rPr lang="en-US" dirty="0"/>
              <a:t>Click to add text</a:t>
            </a:r>
          </a:p>
        </p:txBody>
      </p:sp>
      <p:sp>
        <p:nvSpPr>
          <p:cNvPr id="115" name="TextBox 114"/>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25244075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2 Images Opt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8271" y="548640"/>
            <a:ext cx="11301773"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0" name="Text Placeholder 3"/>
          <p:cNvSpPr>
            <a:spLocks noGrp="1"/>
          </p:cNvSpPr>
          <p:nvPr>
            <p:ph type="body" sz="quarter" idx="15" hasCustomPrompt="1"/>
          </p:nvPr>
        </p:nvSpPr>
        <p:spPr>
          <a:xfrm>
            <a:off x="53827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1" name="Picture Placeholder 3"/>
          <p:cNvSpPr>
            <a:spLocks noGrp="1"/>
          </p:cNvSpPr>
          <p:nvPr>
            <p:ph type="pic" sz="quarter" idx="27"/>
          </p:nvPr>
        </p:nvSpPr>
        <p:spPr>
          <a:xfrm>
            <a:off x="538271" y="1726811"/>
            <a:ext cx="5509173" cy="4325112"/>
          </a:xfrm>
        </p:spPr>
        <p:txBody>
          <a:bodyPr/>
          <a:lstStyle/>
          <a:p>
            <a:r>
              <a:rPr lang="en-US"/>
              <a:t>Click icon to add picture</a:t>
            </a:r>
          </a:p>
        </p:txBody>
      </p:sp>
      <p:sp>
        <p:nvSpPr>
          <p:cNvPr id="14" name="Picture Placeholder 3"/>
          <p:cNvSpPr>
            <a:spLocks noGrp="1"/>
          </p:cNvSpPr>
          <p:nvPr>
            <p:ph type="pic" sz="quarter" idx="28"/>
          </p:nvPr>
        </p:nvSpPr>
        <p:spPr>
          <a:xfrm>
            <a:off x="6330870" y="1726811"/>
            <a:ext cx="5509173" cy="4325112"/>
          </a:xfrm>
        </p:spPr>
        <p:txBody>
          <a:bodyPr/>
          <a:lstStyle/>
          <a:p>
            <a:r>
              <a:rPr lang="en-US"/>
              <a:t>Click icon to add picture</a:t>
            </a:r>
          </a:p>
        </p:txBody>
      </p:sp>
      <p:sp>
        <p:nvSpPr>
          <p:cNvPr id="13" name="TextBox 12"/>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385277299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2 images Opt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8271" y="548640"/>
            <a:ext cx="11301773"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Placeholder 65"/>
          <p:cNvSpPr>
            <a:spLocks noGrp="1"/>
          </p:cNvSpPr>
          <p:nvPr>
            <p:ph type="body" sz="quarter" idx="17" hasCustomPrompt="1"/>
          </p:nvPr>
        </p:nvSpPr>
        <p:spPr>
          <a:xfrm>
            <a:off x="538271" y="5857235"/>
            <a:ext cx="11302513" cy="197490"/>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9"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1" name="Text Placeholder 3"/>
          <p:cNvSpPr>
            <a:spLocks noGrp="1"/>
          </p:cNvSpPr>
          <p:nvPr>
            <p:ph type="body" sz="quarter" idx="15" hasCustomPrompt="1"/>
          </p:nvPr>
        </p:nvSpPr>
        <p:spPr>
          <a:xfrm>
            <a:off x="53827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2" name="Picture Placeholder 3"/>
          <p:cNvSpPr>
            <a:spLocks noGrp="1"/>
          </p:cNvSpPr>
          <p:nvPr>
            <p:ph type="pic" sz="quarter" idx="27"/>
          </p:nvPr>
        </p:nvSpPr>
        <p:spPr>
          <a:xfrm>
            <a:off x="538271" y="1726811"/>
            <a:ext cx="5509173" cy="3986602"/>
          </a:xfrm>
        </p:spPr>
        <p:txBody>
          <a:bodyPr/>
          <a:lstStyle/>
          <a:p>
            <a:r>
              <a:rPr lang="en-US"/>
              <a:t>Click icon to add picture</a:t>
            </a:r>
          </a:p>
        </p:txBody>
      </p:sp>
      <p:sp>
        <p:nvSpPr>
          <p:cNvPr id="13" name="Picture Placeholder 3"/>
          <p:cNvSpPr>
            <a:spLocks noGrp="1"/>
          </p:cNvSpPr>
          <p:nvPr>
            <p:ph type="pic" sz="quarter" idx="28"/>
          </p:nvPr>
        </p:nvSpPr>
        <p:spPr>
          <a:xfrm>
            <a:off x="6330870" y="1726811"/>
            <a:ext cx="5509173" cy="3986602"/>
          </a:xfrm>
        </p:spPr>
        <p:txBody>
          <a:bodyPr/>
          <a:lstStyle/>
          <a:p>
            <a:r>
              <a:rPr lang="en-US"/>
              <a:t>Click icon to add picture</a:t>
            </a:r>
          </a:p>
        </p:txBody>
      </p:sp>
      <p:sp>
        <p:nvSpPr>
          <p:cNvPr id="15" name="TextBox 14"/>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344851717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2 Images Opt 3">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4769" y="548640"/>
            <a:ext cx="11301773"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Placeholder 65"/>
          <p:cNvSpPr>
            <a:spLocks noGrp="1"/>
          </p:cNvSpPr>
          <p:nvPr>
            <p:ph type="body" sz="quarter" idx="17" hasCustomPrompt="1"/>
          </p:nvPr>
        </p:nvSpPr>
        <p:spPr>
          <a:xfrm>
            <a:off x="534769" y="5855530"/>
            <a:ext cx="5509173" cy="197490"/>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9"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1" name="Text Placeholder 65"/>
          <p:cNvSpPr>
            <a:spLocks noGrp="1"/>
          </p:cNvSpPr>
          <p:nvPr>
            <p:ph type="body" sz="quarter" idx="27" hasCustomPrompt="1"/>
          </p:nvPr>
        </p:nvSpPr>
        <p:spPr>
          <a:xfrm>
            <a:off x="6325167" y="5855530"/>
            <a:ext cx="5509173" cy="197490"/>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14" name="Text Placeholder 3"/>
          <p:cNvSpPr>
            <a:spLocks noGrp="1"/>
          </p:cNvSpPr>
          <p:nvPr>
            <p:ph type="body" sz="quarter" idx="15" hasCustomPrompt="1"/>
          </p:nvPr>
        </p:nvSpPr>
        <p:spPr>
          <a:xfrm>
            <a:off x="534770"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2" name="Picture Placeholder 3"/>
          <p:cNvSpPr>
            <a:spLocks noGrp="1"/>
          </p:cNvSpPr>
          <p:nvPr>
            <p:ph type="pic" sz="quarter" idx="28"/>
          </p:nvPr>
        </p:nvSpPr>
        <p:spPr>
          <a:xfrm>
            <a:off x="538271" y="1726811"/>
            <a:ext cx="5509173" cy="3986602"/>
          </a:xfrm>
        </p:spPr>
        <p:txBody>
          <a:bodyPr/>
          <a:lstStyle/>
          <a:p>
            <a:r>
              <a:rPr lang="en-US"/>
              <a:t>Click icon to add picture</a:t>
            </a:r>
          </a:p>
        </p:txBody>
      </p:sp>
      <p:sp>
        <p:nvSpPr>
          <p:cNvPr id="13" name="Picture Placeholder 3"/>
          <p:cNvSpPr>
            <a:spLocks noGrp="1"/>
          </p:cNvSpPr>
          <p:nvPr>
            <p:ph type="pic" sz="quarter" idx="29"/>
          </p:nvPr>
        </p:nvSpPr>
        <p:spPr>
          <a:xfrm>
            <a:off x="6330870" y="1726811"/>
            <a:ext cx="5509173" cy="3986602"/>
          </a:xfrm>
        </p:spPr>
        <p:txBody>
          <a:bodyPr/>
          <a:lstStyle/>
          <a:p>
            <a:r>
              <a:rPr lang="en-US"/>
              <a:t>Click icon to add picture</a:t>
            </a:r>
          </a:p>
        </p:txBody>
      </p:sp>
      <p:sp>
        <p:nvSpPr>
          <p:cNvPr id="16" name="TextBox 15"/>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89147796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2 Images Opt 4">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8272" y="544513"/>
            <a:ext cx="11301773"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Placeholder 65"/>
          <p:cNvSpPr>
            <a:spLocks noGrp="1"/>
          </p:cNvSpPr>
          <p:nvPr>
            <p:ph type="body" sz="quarter" idx="17" hasCustomPrompt="1"/>
          </p:nvPr>
        </p:nvSpPr>
        <p:spPr>
          <a:xfrm>
            <a:off x="2591724" y="5857234"/>
            <a:ext cx="4574172" cy="197490"/>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8" name="Text Placeholder 65"/>
          <p:cNvSpPr>
            <a:spLocks noGrp="1"/>
          </p:cNvSpPr>
          <p:nvPr>
            <p:ph type="body" sz="quarter" idx="20" hasCustomPrompt="1"/>
          </p:nvPr>
        </p:nvSpPr>
        <p:spPr>
          <a:xfrm>
            <a:off x="7250258" y="5857234"/>
            <a:ext cx="4574172" cy="197490"/>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14"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6" name="Text Placeholder 3"/>
          <p:cNvSpPr>
            <a:spLocks noGrp="1"/>
          </p:cNvSpPr>
          <p:nvPr>
            <p:ph type="body" sz="quarter" idx="15" hasCustomPrompt="1"/>
          </p:nvPr>
        </p:nvSpPr>
        <p:spPr>
          <a:xfrm>
            <a:off x="538272"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5" name="Picture Placeholder 3"/>
          <p:cNvSpPr>
            <a:spLocks noGrp="1"/>
          </p:cNvSpPr>
          <p:nvPr>
            <p:ph type="pic" sz="quarter" idx="28"/>
          </p:nvPr>
        </p:nvSpPr>
        <p:spPr>
          <a:xfrm>
            <a:off x="2592468" y="1726811"/>
            <a:ext cx="4574172" cy="4059936"/>
          </a:xfrm>
        </p:spPr>
        <p:txBody>
          <a:bodyPr/>
          <a:lstStyle/>
          <a:p>
            <a:r>
              <a:rPr lang="en-US"/>
              <a:t>Click icon to add picture</a:t>
            </a:r>
          </a:p>
        </p:txBody>
      </p:sp>
      <p:sp>
        <p:nvSpPr>
          <p:cNvPr id="17" name="Picture Placeholder 3"/>
          <p:cNvSpPr>
            <a:spLocks noGrp="1"/>
          </p:cNvSpPr>
          <p:nvPr>
            <p:ph type="pic" sz="quarter" idx="29"/>
          </p:nvPr>
        </p:nvSpPr>
        <p:spPr>
          <a:xfrm>
            <a:off x="7265872" y="1726811"/>
            <a:ext cx="4574172" cy="4059936"/>
          </a:xfrm>
        </p:spPr>
        <p:txBody>
          <a:bodyPr/>
          <a:lstStyle/>
          <a:p>
            <a:r>
              <a:rPr lang="en-US"/>
              <a:t>Click icon to add picture</a:t>
            </a:r>
          </a:p>
        </p:txBody>
      </p:sp>
      <p:sp>
        <p:nvSpPr>
          <p:cNvPr id="13" name="TextBox 12"/>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12052953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2 Images Opt 5">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8272" y="544513"/>
            <a:ext cx="11301773"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6" name="Text Placeholder 3"/>
          <p:cNvSpPr>
            <a:spLocks noGrp="1"/>
          </p:cNvSpPr>
          <p:nvPr>
            <p:ph type="body" sz="quarter" idx="15" hasCustomPrompt="1"/>
          </p:nvPr>
        </p:nvSpPr>
        <p:spPr>
          <a:xfrm>
            <a:off x="538272"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1" name="Picture Placeholder 3"/>
          <p:cNvSpPr>
            <a:spLocks noGrp="1"/>
          </p:cNvSpPr>
          <p:nvPr>
            <p:ph type="pic" sz="quarter" idx="28"/>
          </p:nvPr>
        </p:nvSpPr>
        <p:spPr>
          <a:xfrm>
            <a:off x="2592468" y="1726811"/>
            <a:ext cx="4574172" cy="4327913"/>
          </a:xfrm>
        </p:spPr>
        <p:txBody>
          <a:bodyPr/>
          <a:lstStyle/>
          <a:p>
            <a:r>
              <a:rPr lang="en-US"/>
              <a:t>Click icon to add picture</a:t>
            </a:r>
          </a:p>
        </p:txBody>
      </p:sp>
      <p:sp>
        <p:nvSpPr>
          <p:cNvPr id="12" name="Picture Placeholder 3"/>
          <p:cNvSpPr>
            <a:spLocks noGrp="1"/>
          </p:cNvSpPr>
          <p:nvPr>
            <p:ph type="pic" sz="quarter" idx="29"/>
          </p:nvPr>
        </p:nvSpPr>
        <p:spPr>
          <a:xfrm>
            <a:off x="7265872" y="1726811"/>
            <a:ext cx="4574172" cy="4327913"/>
          </a:xfrm>
        </p:spPr>
        <p:txBody>
          <a:bodyPr/>
          <a:lstStyle/>
          <a:p>
            <a:r>
              <a:rPr lang="en-US"/>
              <a:t>Click icon to add picture</a:t>
            </a:r>
          </a:p>
        </p:txBody>
      </p:sp>
      <p:sp>
        <p:nvSpPr>
          <p:cNvPr id="13" name="TextBox 12"/>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112317598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3 Images Opt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6903" y="548640"/>
            <a:ext cx="11301773"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5" name="Text Placeholder 3"/>
          <p:cNvSpPr>
            <a:spLocks noGrp="1"/>
          </p:cNvSpPr>
          <p:nvPr>
            <p:ph type="body" sz="quarter" idx="15" hasCustomPrompt="1"/>
          </p:nvPr>
        </p:nvSpPr>
        <p:spPr>
          <a:xfrm>
            <a:off x="526903"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7" name="Picture Placeholder 6"/>
          <p:cNvSpPr>
            <a:spLocks noGrp="1"/>
          </p:cNvSpPr>
          <p:nvPr>
            <p:ph type="pic" sz="quarter" idx="30"/>
          </p:nvPr>
        </p:nvSpPr>
        <p:spPr>
          <a:xfrm>
            <a:off x="526903" y="1728789"/>
            <a:ext cx="3682585" cy="4325937"/>
          </a:xfrm>
        </p:spPr>
        <p:txBody>
          <a:bodyPr/>
          <a:lstStyle/>
          <a:p>
            <a:r>
              <a:rPr lang="en-US"/>
              <a:t>Click icon to add picture</a:t>
            </a:r>
          </a:p>
        </p:txBody>
      </p:sp>
      <p:sp>
        <p:nvSpPr>
          <p:cNvPr id="14" name="Picture Placeholder 6"/>
          <p:cNvSpPr>
            <a:spLocks noGrp="1"/>
          </p:cNvSpPr>
          <p:nvPr>
            <p:ph type="pic" sz="quarter" idx="31"/>
          </p:nvPr>
        </p:nvSpPr>
        <p:spPr>
          <a:xfrm>
            <a:off x="4336497" y="1728789"/>
            <a:ext cx="3682585" cy="4325937"/>
          </a:xfrm>
        </p:spPr>
        <p:txBody>
          <a:bodyPr/>
          <a:lstStyle/>
          <a:p>
            <a:r>
              <a:rPr lang="en-US"/>
              <a:t>Click icon to add picture</a:t>
            </a:r>
          </a:p>
        </p:txBody>
      </p:sp>
      <p:sp>
        <p:nvSpPr>
          <p:cNvPr id="16" name="Picture Placeholder 6"/>
          <p:cNvSpPr>
            <a:spLocks noGrp="1"/>
          </p:cNvSpPr>
          <p:nvPr>
            <p:ph type="pic" sz="quarter" idx="32"/>
          </p:nvPr>
        </p:nvSpPr>
        <p:spPr>
          <a:xfrm>
            <a:off x="8146090" y="1728789"/>
            <a:ext cx="3682585" cy="4325937"/>
          </a:xfrm>
        </p:spPr>
        <p:txBody>
          <a:bodyPr/>
          <a:lstStyle/>
          <a:p>
            <a:r>
              <a:rPr lang="en-US"/>
              <a:t>Click icon to add picture</a:t>
            </a:r>
          </a:p>
        </p:txBody>
      </p:sp>
      <p:sp>
        <p:nvSpPr>
          <p:cNvPr id="12" name="TextBox 11"/>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366714025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3 Images Opt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8270" y="548640"/>
            <a:ext cx="11301772"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Placeholder 65"/>
          <p:cNvSpPr>
            <a:spLocks noGrp="1"/>
          </p:cNvSpPr>
          <p:nvPr>
            <p:ph type="body" sz="quarter" idx="20" hasCustomPrompt="1"/>
          </p:nvPr>
        </p:nvSpPr>
        <p:spPr>
          <a:xfrm>
            <a:off x="504167" y="5855531"/>
            <a:ext cx="11301773" cy="201427"/>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10"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5" name="Text Placeholder 3"/>
          <p:cNvSpPr>
            <a:spLocks noGrp="1"/>
          </p:cNvSpPr>
          <p:nvPr>
            <p:ph type="body" sz="quarter" idx="15" hasCustomPrompt="1"/>
          </p:nvPr>
        </p:nvSpPr>
        <p:spPr>
          <a:xfrm>
            <a:off x="53827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4" name="Picture Placeholder 6"/>
          <p:cNvSpPr>
            <a:spLocks noGrp="1"/>
          </p:cNvSpPr>
          <p:nvPr>
            <p:ph type="pic" sz="quarter" idx="30"/>
          </p:nvPr>
        </p:nvSpPr>
        <p:spPr>
          <a:xfrm>
            <a:off x="526903" y="1728789"/>
            <a:ext cx="3682585" cy="3984625"/>
          </a:xfrm>
        </p:spPr>
        <p:txBody>
          <a:bodyPr/>
          <a:lstStyle/>
          <a:p>
            <a:r>
              <a:rPr lang="en-US"/>
              <a:t>Click icon to add picture</a:t>
            </a:r>
          </a:p>
        </p:txBody>
      </p:sp>
      <p:sp>
        <p:nvSpPr>
          <p:cNvPr id="16" name="Picture Placeholder 6"/>
          <p:cNvSpPr>
            <a:spLocks noGrp="1"/>
          </p:cNvSpPr>
          <p:nvPr>
            <p:ph type="pic" sz="quarter" idx="31"/>
          </p:nvPr>
        </p:nvSpPr>
        <p:spPr>
          <a:xfrm>
            <a:off x="4336497" y="1728789"/>
            <a:ext cx="3682585" cy="3984625"/>
          </a:xfrm>
        </p:spPr>
        <p:txBody>
          <a:bodyPr/>
          <a:lstStyle/>
          <a:p>
            <a:r>
              <a:rPr lang="en-US"/>
              <a:t>Click icon to add picture</a:t>
            </a:r>
          </a:p>
        </p:txBody>
      </p:sp>
      <p:sp>
        <p:nvSpPr>
          <p:cNvPr id="17" name="Picture Placeholder 6"/>
          <p:cNvSpPr>
            <a:spLocks noGrp="1"/>
          </p:cNvSpPr>
          <p:nvPr>
            <p:ph type="pic" sz="quarter" idx="32"/>
          </p:nvPr>
        </p:nvSpPr>
        <p:spPr>
          <a:xfrm>
            <a:off x="8146090" y="1728789"/>
            <a:ext cx="3682585" cy="3984625"/>
          </a:xfrm>
        </p:spPr>
        <p:txBody>
          <a:bodyPr/>
          <a:lstStyle/>
          <a:p>
            <a:r>
              <a:rPr lang="en-US"/>
              <a:t>Click icon to add picture</a:t>
            </a:r>
          </a:p>
        </p:txBody>
      </p:sp>
      <p:sp>
        <p:nvSpPr>
          <p:cNvPr id="13" name="TextBox 12"/>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341194031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3 Images Opt 3">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8271" y="548640"/>
            <a:ext cx="11323393"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Placeholder 65"/>
          <p:cNvSpPr>
            <a:spLocks noGrp="1"/>
          </p:cNvSpPr>
          <p:nvPr>
            <p:ph type="body" sz="quarter" idx="17" hasCustomPrompt="1"/>
          </p:nvPr>
        </p:nvSpPr>
        <p:spPr>
          <a:xfrm>
            <a:off x="538271" y="5857920"/>
            <a:ext cx="3685004" cy="197490"/>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8" name="Text Placeholder 65"/>
          <p:cNvSpPr>
            <a:spLocks noGrp="1"/>
          </p:cNvSpPr>
          <p:nvPr>
            <p:ph type="body" sz="quarter" idx="20" hasCustomPrompt="1"/>
          </p:nvPr>
        </p:nvSpPr>
        <p:spPr>
          <a:xfrm>
            <a:off x="4339542" y="5857920"/>
            <a:ext cx="3685004" cy="197490"/>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64" name="Text Placeholder 65"/>
          <p:cNvSpPr>
            <a:spLocks noGrp="1"/>
          </p:cNvSpPr>
          <p:nvPr>
            <p:ph type="body" sz="quarter" idx="26" hasCustomPrompt="1"/>
          </p:nvPr>
        </p:nvSpPr>
        <p:spPr>
          <a:xfrm>
            <a:off x="8146603" y="5857920"/>
            <a:ext cx="3685004" cy="197490"/>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15"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7" name="Text Placeholder 3"/>
          <p:cNvSpPr>
            <a:spLocks noGrp="1"/>
          </p:cNvSpPr>
          <p:nvPr>
            <p:ph type="body" sz="quarter" idx="15" hasCustomPrompt="1"/>
          </p:nvPr>
        </p:nvSpPr>
        <p:spPr>
          <a:xfrm>
            <a:off x="53827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4" name="Picture Placeholder 6"/>
          <p:cNvSpPr>
            <a:spLocks noGrp="1"/>
          </p:cNvSpPr>
          <p:nvPr>
            <p:ph type="pic" sz="quarter" idx="30"/>
          </p:nvPr>
        </p:nvSpPr>
        <p:spPr>
          <a:xfrm>
            <a:off x="526903" y="1728789"/>
            <a:ext cx="3682585" cy="3984625"/>
          </a:xfrm>
        </p:spPr>
        <p:txBody>
          <a:bodyPr/>
          <a:lstStyle/>
          <a:p>
            <a:r>
              <a:rPr lang="en-US"/>
              <a:t>Click icon to add picture</a:t>
            </a:r>
          </a:p>
        </p:txBody>
      </p:sp>
      <p:sp>
        <p:nvSpPr>
          <p:cNvPr id="16" name="Picture Placeholder 6"/>
          <p:cNvSpPr>
            <a:spLocks noGrp="1"/>
          </p:cNvSpPr>
          <p:nvPr>
            <p:ph type="pic" sz="quarter" idx="31"/>
          </p:nvPr>
        </p:nvSpPr>
        <p:spPr>
          <a:xfrm>
            <a:off x="4336497" y="1728789"/>
            <a:ext cx="3682585" cy="3984625"/>
          </a:xfrm>
        </p:spPr>
        <p:txBody>
          <a:bodyPr/>
          <a:lstStyle/>
          <a:p>
            <a:r>
              <a:rPr lang="en-US"/>
              <a:t>Click icon to add picture</a:t>
            </a:r>
          </a:p>
        </p:txBody>
      </p:sp>
      <p:sp>
        <p:nvSpPr>
          <p:cNvPr id="18" name="Picture Placeholder 6"/>
          <p:cNvSpPr>
            <a:spLocks noGrp="1"/>
          </p:cNvSpPr>
          <p:nvPr>
            <p:ph type="pic" sz="quarter" idx="32"/>
          </p:nvPr>
        </p:nvSpPr>
        <p:spPr>
          <a:xfrm>
            <a:off x="8146090" y="1728789"/>
            <a:ext cx="3682585" cy="3984625"/>
          </a:xfrm>
        </p:spPr>
        <p:txBody>
          <a:bodyPr/>
          <a:lstStyle/>
          <a:p>
            <a:r>
              <a:rPr lang="en-US"/>
              <a:t>Click icon to add picture</a:t>
            </a:r>
          </a:p>
        </p:txBody>
      </p:sp>
      <p:sp>
        <p:nvSpPr>
          <p:cNvPr id="20" name="TextBox 19"/>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2276838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E59930-836C-46AF-A6D7-8A0795BCA16B}"/>
              </a:ext>
            </a:extLst>
          </p:cNvPr>
          <p:cNvSpPr>
            <a:spLocks noGrp="1"/>
          </p:cNvSpPr>
          <p:nvPr>
            <p:ph type="dt" sz="half" idx="10"/>
          </p:nvPr>
        </p:nvSpPr>
        <p:spPr/>
        <p:txBody>
          <a:bodyPr/>
          <a:lstStyle/>
          <a:p>
            <a:fld id="{959FEE3D-FC4D-4AAE-A4D9-5EC4CDAEF923}" type="datetimeFigureOut">
              <a:rPr lang="en-US" smtClean="0"/>
              <a:t>5/24/2018</a:t>
            </a:fld>
            <a:endParaRPr lang="en-US"/>
          </a:p>
        </p:txBody>
      </p:sp>
      <p:sp>
        <p:nvSpPr>
          <p:cNvPr id="3" name="Footer Placeholder 2">
            <a:extLst>
              <a:ext uri="{FF2B5EF4-FFF2-40B4-BE49-F238E27FC236}">
                <a16:creationId xmlns:a16="http://schemas.microsoft.com/office/drawing/2014/main" id="{1F4750B1-C24F-4356-B192-85DEB26B36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302F81-56C8-46C5-A41E-D7E0E89EA32C}"/>
              </a:ext>
            </a:extLst>
          </p:cNvPr>
          <p:cNvSpPr>
            <a:spLocks noGrp="1"/>
          </p:cNvSpPr>
          <p:nvPr>
            <p:ph type="sldNum" sz="quarter" idx="12"/>
          </p:nvPr>
        </p:nvSpPr>
        <p:spPr/>
        <p:txBody>
          <a:bodyPr/>
          <a:lstStyle/>
          <a:p>
            <a:fld id="{07EE7E53-16E8-4A13-9A18-B1431D2D80C1}" type="slidenum">
              <a:rPr lang="en-US" smtClean="0"/>
              <a:t>‹#›</a:t>
            </a:fld>
            <a:endParaRPr lang="en-US"/>
          </a:p>
        </p:txBody>
      </p:sp>
    </p:spTree>
    <p:extLst>
      <p:ext uri="{BB962C8B-B14F-4D97-AF65-F5344CB8AC3E}">
        <p14:creationId xmlns:p14="http://schemas.microsoft.com/office/powerpoint/2010/main" val="16376468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3 Images Opt 4">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8272" y="544513"/>
            <a:ext cx="11301773"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7" name="Text Placeholder 3"/>
          <p:cNvSpPr>
            <a:spLocks noGrp="1"/>
          </p:cNvSpPr>
          <p:nvPr>
            <p:ph type="body" sz="quarter" idx="15" hasCustomPrompt="1"/>
          </p:nvPr>
        </p:nvSpPr>
        <p:spPr>
          <a:xfrm>
            <a:off x="538272"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5" name="Picture Placeholder 6"/>
          <p:cNvSpPr>
            <a:spLocks noGrp="1"/>
          </p:cNvSpPr>
          <p:nvPr>
            <p:ph type="pic" sz="quarter" idx="30"/>
          </p:nvPr>
        </p:nvSpPr>
        <p:spPr>
          <a:xfrm>
            <a:off x="2582107" y="1728789"/>
            <a:ext cx="3052504" cy="4325937"/>
          </a:xfrm>
        </p:spPr>
        <p:txBody>
          <a:bodyPr/>
          <a:lstStyle/>
          <a:p>
            <a:r>
              <a:rPr lang="en-US"/>
              <a:t>Click icon to add picture</a:t>
            </a:r>
          </a:p>
        </p:txBody>
      </p:sp>
      <p:sp>
        <p:nvSpPr>
          <p:cNvPr id="18" name="Picture Placeholder 6"/>
          <p:cNvSpPr>
            <a:spLocks noGrp="1"/>
          </p:cNvSpPr>
          <p:nvPr>
            <p:ph type="pic" sz="quarter" idx="31"/>
          </p:nvPr>
        </p:nvSpPr>
        <p:spPr>
          <a:xfrm>
            <a:off x="5684824" y="1728789"/>
            <a:ext cx="3052504" cy="4325937"/>
          </a:xfrm>
        </p:spPr>
        <p:txBody>
          <a:bodyPr/>
          <a:lstStyle/>
          <a:p>
            <a:r>
              <a:rPr lang="en-US"/>
              <a:t>Click icon to add picture</a:t>
            </a:r>
          </a:p>
        </p:txBody>
      </p:sp>
      <p:sp>
        <p:nvSpPr>
          <p:cNvPr id="19" name="Picture Placeholder 6"/>
          <p:cNvSpPr>
            <a:spLocks noGrp="1"/>
          </p:cNvSpPr>
          <p:nvPr>
            <p:ph type="pic" sz="quarter" idx="32"/>
          </p:nvPr>
        </p:nvSpPr>
        <p:spPr>
          <a:xfrm>
            <a:off x="8787540" y="1728789"/>
            <a:ext cx="3052504" cy="4325937"/>
          </a:xfrm>
        </p:spPr>
        <p:txBody>
          <a:bodyPr/>
          <a:lstStyle/>
          <a:p>
            <a:r>
              <a:rPr lang="en-US"/>
              <a:t>Click icon to add picture</a:t>
            </a:r>
            <a:endParaRPr lang="en-US" dirty="0"/>
          </a:p>
        </p:txBody>
      </p:sp>
      <p:sp>
        <p:nvSpPr>
          <p:cNvPr id="12" name="TextBox 11"/>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211285161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3 Images Opt 5">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4769" y="544513"/>
            <a:ext cx="11301773"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7" name="Text Placeholder 3"/>
          <p:cNvSpPr>
            <a:spLocks noGrp="1"/>
          </p:cNvSpPr>
          <p:nvPr>
            <p:ph type="body" sz="quarter" idx="15" hasCustomPrompt="1"/>
          </p:nvPr>
        </p:nvSpPr>
        <p:spPr>
          <a:xfrm>
            <a:off x="534770"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5" name="Text Placeholder 65"/>
          <p:cNvSpPr>
            <a:spLocks noGrp="1"/>
          </p:cNvSpPr>
          <p:nvPr>
            <p:ph type="body" sz="quarter" idx="17" hasCustomPrompt="1"/>
          </p:nvPr>
        </p:nvSpPr>
        <p:spPr>
          <a:xfrm>
            <a:off x="2583213" y="5857235"/>
            <a:ext cx="3052504" cy="197490"/>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18" name="Text Placeholder 65"/>
          <p:cNvSpPr>
            <a:spLocks noGrp="1"/>
          </p:cNvSpPr>
          <p:nvPr>
            <p:ph type="body" sz="quarter" idx="29" hasCustomPrompt="1"/>
          </p:nvPr>
        </p:nvSpPr>
        <p:spPr>
          <a:xfrm>
            <a:off x="5680224" y="5857235"/>
            <a:ext cx="3052504" cy="197490"/>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19" name="Text Placeholder 65"/>
          <p:cNvSpPr>
            <a:spLocks noGrp="1"/>
          </p:cNvSpPr>
          <p:nvPr>
            <p:ph type="body" sz="quarter" idx="30" hasCustomPrompt="1"/>
          </p:nvPr>
        </p:nvSpPr>
        <p:spPr>
          <a:xfrm>
            <a:off x="8777431" y="5857235"/>
            <a:ext cx="3052504" cy="197490"/>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20" name="Picture Placeholder 6"/>
          <p:cNvSpPr>
            <a:spLocks noGrp="1"/>
          </p:cNvSpPr>
          <p:nvPr>
            <p:ph type="pic" sz="quarter" idx="31"/>
          </p:nvPr>
        </p:nvSpPr>
        <p:spPr>
          <a:xfrm>
            <a:off x="2582107" y="1728789"/>
            <a:ext cx="3052504" cy="3984625"/>
          </a:xfrm>
        </p:spPr>
        <p:txBody>
          <a:bodyPr/>
          <a:lstStyle/>
          <a:p>
            <a:r>
              <a:rPr lang="en-US"/>
              <a:t>Click icon to add picture</a:t>
            </a:r>
          </a:p>
        </p:txBody>
      </p:sp>
      <p:sp>
        <p:nvSpPr>
          <p:cNvPr id="21" name="Picture Placeholder 6"/>
          <p:cNvSpPr>
            <a:spLocks noGrp="1"/>
          </p:cNvSpPr>
          <p:nvPr>
            <p:ph type="pic" sz="quarter" idx="32"/>
          </p:nvPr>
        </p:nvSpPr>
        <p:spPr>
          <a:xfrm>
            <a:off x="5684824" y="1728789"/>
            <a:ext cx="3052504" cy="3984625"/>
          </a:xfrm>
        </p:spPr>
        <p:txBody>
          <a:bodyPr/>
          <a:lstStyle/>
          <a:p>
            <a:r>
              <a:rPr lang="en-US"/>
              <a:t>Click icon to add picture</a:t>
            </a:r>
          </a:p>
        </p:txBody>
      </p:sp>
      <p:sp>
        <p:nvSpPr>
          <p:cNvPr id="22" name="Picture Placeholder 6"/>
          <p:cNvSpPr>
            <a:spLocks noGrp="1"/>
          </p:cNvSpPr>
          <p:nvPr>
            <p:ph type="pic" sz="quarter" idx="33"/>
          </p:nvPr>
        </p:nvSpPr>
        <p:spPr>
          <a:xfrm>
            <a:off x="8787540" y="1728789"/>
            <a:ext cx="3052504" cy="3984625"/>
          </a:xfrm>
        </p:spPr>
        <p:txBody>
          <a:bodyPr/>
          <a:lstStyle/>
          <a:p>
            <a:r>
              <a:rPr lang="en-US"/>
              <a:t>Click icon to add picture</a:t>
            </a:r>
            <a:endParaRPr lang="en-US" dirty="0"/>
          </a:p>
        </p:txBody>
      </p:sp>
      <p:sp>
        <p:nvSpPr>
          <p:cNvPr id="23" name="TextBox 22"/>
          <p:cNvSpPr txBox="1"/>
          <p:nvPr userDrawn="1"/>
        </p:nvSpPr>
        <p:spPr>
          <a:xfrm>
            <a:off x="3712129" y="6355080"/>
            <a:ext cx="2391680" cy="124650"/>
          </a:xfrm>
          <a:prstGeom prst="rect">
            <a:avLst/>
          </a:prstGeom>
          <a:noFill/>
          <a:ln>
            <a:noFill/>
          </a:ln>
        </p:spPr>
        <p:txBody>
          <a:bodyPr wrap="none" lIns="0" tIns="0" rIns="0" bIns="0" rtlCol="0">
            <a:spAutoFit/>
          </a:bodyPr>
          <a:lstStyle/>
          <a:p>
            <a:pPr>
              <a:lnSpc>
                <a:spcPct val="90000"/>
              </a:lnSpc>
            </a:pPr>
            <a:r>
              <a:rPr lang="en-US" sz="900">
                <a:solidFill>
                  <a:schemeClr val="bg1"/>
                </a:solidFill>
              </a:rPr>
              <a:t>Revolution CT © 2017 General Electric Company</a:t>
            </a:r>
            <a:endParaRPr lang="en-US" sz="900" dirty="0">
              <a:solidFill>
                <a:schemeClr val="bg1"/>
              </a:solidFill>
            </a:endParaRPr>
          </a:p>
        </p:txBody>
      </p:sp>
    </p:spTree>
    <p:extLst>
      <p:ext uri="{BB962C8B-B14F-4D97-AF65-F5344CB8AC3E}">
        <p14:creationId xmlns:p14="http://schemas.microsoft.com/office/powerpoint/2010/main" val="6516711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3 Images Opt 6">
    <p:bg>
      <p:bgPr>
        <a:solidFill>
          <a:srgbClr val="000000"/>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30"/>
          </p:nvPr>
        </p:nvSpPr>
        <p:spPr>
          <a:xfrm>
            <a:off x="2667248" y="1730375"/>
            <a:ext cx="4335075" cy="4324350"/>
          </a:xfrm>
        </p:spPr>
        <p:txBody>
          <a:bodyPr/>
          <a:lstStyle/>
          <a:p>
            <a:r>
              <a:rPr lang="en-US"/>
              <a:t>Click icon to add picture</a:t>
            </a:r>
          </a:p>
        </p:txBody>
      </p:sp>
      <p:sp>
        <p:nvSpPr>
          <p:cNvPr id="18" name="Picture Placeholder 6"/>
          <p:cNvSpPr>
            <a:spLocks noGrp="1"/>
          </p:cNvSpPr>
          <p:nvPr>
            <p:ph type="pic" sz="quarter" idx="31"/>
          </p:nvPr>
        </p:nvSpPr>
        <p:spPr>
          <a:xfrm>
            <a:off x="7117472" y="1730429"/>
            <a:ext cx="4710087" cy="2056638"/>
          </a:xfrm>
        </p:spPr>
        <p:txBody>
          <a:bodyPr/>
          <a:lstStyle/>
          <a:p>
            <a:r>
              <a:rPr lang="en-US"/>
              <a:t>Click icon to add picture</a:t>
            </a:r>
          </a:p>
        </p:txBody>
      </p:sp>
      <p:sp>
        <p:nvSpPr>
          <p:cNvPr id="19" name="Picture Placeholder 6"/>
          <p:cNvSpPr>
            <a:spLocks noGrp="1"/>
          </p:cNvSpPr>
          <p:nvPr>
            <p:ph type="pic" sz="quarter" idx="32"/>
          </p:nvPr>
        </p:nvSpPr>
        <p:spPr>
          <a:xfrm>
            <a:off x="7117472" y="3997379"/>
            <a:ext cx="4710087" cy="2056638"/>
          </a:xfrm>
        </p:spPr>
        <p:txBody>
          <a:bodyPr/>
          <a:lstStyle/>
          <a:p>
            <a:r>
              <a:rPr lang="en-US"/>
              <a:t>Click icon to add picture</a:t>
            </a:r>
          </a:p>
        </p:txBody>
      </p:sp>
      <p:sp>
        <p:nvSpPr>
          <p:cNvPr id="2" name="Title 1"/>
          <p:cNvSpPr>
            <a:spLocks noGrp="1"/>
          </p:cNvSpPr>
          <p:nvPr>
            <p:ph type="title"/>
          </p:nvPr>
        </p:nvSpPr>
        <p:spPr>
          <a:xfrm>
            <a:off x="538272" y="544513"/>
            <a:ext cx="11301773"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7" name="Text Placeholder 3"/>
          <p:cNvSpPr>
            <a:spLocks noGrp="1"/>
          </p:cNvSpPr>
          <p:nvPr>
            <p:ph type="body" sz="quarter" idx="15" hasCustomPrompt="1"/>
          </p:nvPr>
        </p:nvSpPr>
        <p:spPr>
          <a:xfrm>
            <a:off x="538272"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2" name="TextBox 11"/>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37698021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3 Images Opt 7">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8272" y="544513"/>
            <a:ext cx="11301773"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7" name="Text Placeholder 3"/>
          <p:cNvSpPr>
            <a:spLocks noGrp="1"/>
          </p:cNvSpPr>
          <p:nvPr>
            <p:ph type="body" sz="quarter" idx="15" hasCustomPrompt="1"/>
          </p:nvPr>
        </p:nvSpPr>
        <p:spPr>
          <a:xfrm>
            <a:off x="53859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2" name="Text Placeholder 65"/>
          <p:cNvSpPr>
            <a:spLocks noGrp="1"/>
          </p:cNvSpPr>
          <p:nvPr>
            <p:ph type="body" sz="quarter" idx="17" hasCustomPrompt="1"/>
          </p:nvPr>
        </p:nvSpPr>
        <p:spPr>
          <a:xfrm>
            <a:off x="2666811" y="5856905"/>
            <a:ext cx="4335839" cy="197821"/>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18" name="Text Placeholder 65"/>
          <p:cNvSpPr>
            <a:spLocks noGrp="1"/>
          </p:cNvSpPr>
          <p:nvPr>
            <p:ph type="body" sz="quarter" idx="30" hasCustomPrompt="1"/>
          </p:nvPr>
        </p:nvSpPr>
        <p:spPr>
          <a:xfrm>
            <a:off x="7127251" y="5856905"/>
            <a:ext cx="4700309" cy="197821"/>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19" name="Text Placeholder 65"/>
          <p:cNvSpPr>
            <a:spLocks noGrp="1"/>
          </p:cNvSpPr>
          <p:nvPr>
            <p:ph type="body" sz="quarter" idx="31" hasCustomPrompt="1"/>
          </p:nvPr>
        </p:nvSpPr>
        <p:spPr>
          <a:xfrm>
            <a:off x="7127251" y="1729668"/>
            <a:ext cx="4700309" cy="197821"/>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20" name="Picture Placeholder 6"/>
          <p:cNvSpPr>
            <a:spLocks noGrp="1"/>
          </p:cNvSpPr>
          <p:nvPr>
            <p:ph type="pic" sz="quarter" idx="32"/>
          </p:nvPr>
        </p:nvSpPr>
        <p:spPr>
          <a:xfrm>
            <a:off x="2667248" y="1730375"/>
            <a:ext cx="4335075" cy="3983038"/>
          </a:xfrm>
        </p:spPr>
        <p:txBody>
          <a:bodyPr/>
          <a:lstStyle/>
          <a:p>
            <a:r>
              <a:rPr lang="en-US"/>
              <a:t>Click icon to add picture</a:t>
            </a:r>
          </a:p>
        </p:txBody>
      </p:sp>
      <p:sp>
        <p:nvSpPr>
          <p:cNvPr id="21" name="Picture Placeholder 6"/>
          <p:cNvSpPr>
            <a:spLocks noGrp="1"/>
          </p:cNvSpPr>
          <p:nvPr>
            <p:ph type="pic" sz="quarter" idx="33"/>
          </p:nvPr>
        </p:nvSpPr>
        <p:spPr>
          <a:xfrm>
            <a:off x="7117472" y="2057400"/>
            <a:ext cx="4710087" cy="1729666"/>
          </a:xfrm>
        </p:spPr>
        <p:txBody>
          <a:bodyPr/>
          <a:lstStyle/>
          <a:p>
            <a:r>
              <a:rPr lang="en-US"/>
              <a:t>Click icon to add picture</a:t>
            </a:r>
          </a:p>
        </p:txBody>
      </p:sp>
      <p:sp>
        <p:nvSpPr>
          <p:cNvPr id="22" name="Picture Placeholder 6"/>
          <p:cNvSpPr>
            <a:spLocks noGrp="1"/>
          </p:cNvSpPr>
          <p:nvPr>
            <p:ph type="pic" sz="quarter" idx="34"/>
          </p:nvPr>
        </p:nvSpPr>
        <p:spPr>
          <a:xfrm>
            <a:off x="7117472" y="3997379"/>
            <a:ext cx="4710087" cy="1716034"/>
          </a:xfrm>
        </p:spPr>
        <p:txBody>
          <a:bodyPr/>
          <a:lstStyle/>
          <a:p>
            <a:r>
              <a:rPr lang="en-US"/>
              <a:t>Click icon to add picture</a:t>
            </a:r>
          </a:p>
        </p:txBody>
      </p:sp>
      <p:sp>
        <p:nvSpPr>
          <p:cNvPr id="16" name="TextBox 15"/>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30599423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4 Images Opt 1">
    <p:bg>
      <p:bgPr>
        <a:solidFill>
          <a:srgbClr val="000000"/>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31"/>
          </p:nvPr>
        </p:nvSpPr>
        <p:spPr>
          <a:xfrm>
            <a:off x="537906" y="1723507"/>
            <a:ext cx="4336667" cy="4325937"/>
          </a:xfrm>
        </p:spPr>
        <p:txBody>
          <a:bodyPr/>
          <a:lstStyle/>
          <a:p>
            <a:r>
              <a:rPr lang="en-US"/>
              <a:t>Click icon to add picture</a:t>
            </a:r>
          </a:p>
        </p:txBody>
      </p:sp>
      <p:sp>
        <p:nvSpPr>
          <p:cNvPr id="16" name="Picture Placeholder 6"/>
          <p:cNvSpPr>
            <a:spLocks noGrp="1"/>
          </p:cNvSpPr>
          <p:nvPr>
            <p:ph type="pic" sz="quarter" idx="32"/>
          </p:nvPr>
        </p:nvSpPr>
        <p:spPr>
          <a:xfrm>
            <a:off x="4961765" y="1723506"/>
            <a:ext cx="2454420" cy="2081140"/>
          </a:xfrm>
        </p:spPr>
        <p:txBody>
          <a:bodyPr/>
          <a:lstStyle/>
          <a:p>
            <a:r>
              <a:rPr lang="en-US"/>
              <a:t>Click icon to add picture</a:t>
            </a:r>
          </a:p>
        </p:txBody>
      </p:sp>
      <p:sp>
        <p:nvSpPr>
          <p:cNvPr id="19" name="Picture Placeholder 6"/>
          <p:cNvSpPr>
            <a:spLocks noGrp="1"/>
          </p:cNvSpPr>
          <p:nvPr>
            <p:ph type="pic" sz="quarter" idx="33"/>
          </p:nvPr>
        </p:nvSpPr>
        <p:spPr>
          <a:xfrm>
            <a:off x="4961765" y="3968303"/>
            <a:ext cx="2454420" cy="2081140"/>
          </a:xfrm>
        </p:spPr>
        <p:txBody>
          <a:bodyPr/>
          <a:lstStyle/>
          <a:p>
            <a:r>
              <a:rPr lang="en-US"/>
              <a:t>Click icon to add picture</a:t>
            </a:r>
            <a:endParaRPr lang="en-US" dirty="0"/>
          </a:p>
        </p:txBody>
      </p:sp>
      <p:sp>
        <p:nvSpPr>
          <p:cNvPr id="20" name="Picture Placeholder 6"/>
          <p:cNvSpPr>
            <a:spLocks noGrp="1"/>
          </p:cNvSpPr>
          <p:nvPr>
            <p:ph type="pic" sz="quarter" idx="34"/>
          </p:nvPr>
        </p:nvSpPr>
        <p:spPr>
          <a:xfrm>
            <a:off x="7503377" y="1723507"/>
            <a:ext cx="4336667" cy="4325937"/>
          </a:xfrm>
        </p:spPr>
        <p:txBody>
          <a:bodyPr/>
          <a:lstStyle/>
          <a:p>
            <a:r>
              <a:rPr lang="en-US"/>
              <a:t>Click icon to add picture</a:t>
            </a:r>
          </a:p>
        </p:txBody>
      </p:sp>
      <p:sp>
        <p:nvSpPr>
          <p:cNvPr id="2" name="Title 1"/>
          <p:cNvSpPr>
            <a:spLocks noGrp="1"/>
          </p:cNvSpPr>
          <p:nvPr>
            <p:ph type="title"/>
          </p:nvPr>
        </p:nvSpPr>
        <p:spPr>
          <a:xfrm>
            <a:off x="538271" y="548640"/>
            <a:ext cx="11301773"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8" name="Text Placeholder 3"/>
          <p:cNvSpPr>
            <a:spLocks noGrp="1"/>
          </p:cNvSpPr>
          <p:nvPr>
            <p:ph type="body" sz="quarter" idx="15" hasCustomPrompt="1"/>
          </p:nvPr>
        </p:nvSpPr>
        <p:spPr>
          <a:xfrm>
            <a:off x="53827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4" name="TextBox 13"/>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373667625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4 Images Opt 2">
    <p:bg>
      <p:bgPr>
        <a:solidFill>
          <a:srgbClr val="000000"/>
        </a:solidFill>
        <a:effectLst/>
      </p:bgPr>
    </p:bg>
    <p:spTree>
      <p:nvGrpSpPr>
        <p:cNvPr id="1" name=""/>
        <p:cNvGrpSpPr/>
        <p:nvPr/>
      </p:nvGrpSpPr>
      <p:grpSpPr>
        <a:xfrm>
          <a:off x="0" y="0"/>
          <a:ext cx="0" cy="0"/>
          <a:chOff x="0" y="0"/>
          <a:chExt cx="0" cy="0"/>
        </a:xfrm>
      </p:grpSpPr>
      <p:sp>
        <p:nvSpPr>
          <p:cNvPr id="16" name="Picture Placeholder 6"/>
          <p:cNvSpPr>
            <a:spLocks noGrp="1"/>
          </p:cNvSpPr>
          <p:nvPr>
            <p:ph type="pic" sz="quarter" idx="31"/>
          </p:nvPr>
        </p:nvSpPr>
        <p:spPr>
          <a:xfrm>
            <a:off x="2619499" y="1723507"/>
            <a:ext cx="3590282" cy="4325937"/>
          </a:xfrm>
        </p:spPr>
        <p:txBody>
          <a:bodyPr/>
          <a:lstStyle/>
          <a:p>
            <a:r>
              <a:rPr lang="en-US"/>
              <a:t>Click icon to add picture</a:t>
            </a:r>
          </a:p>
        </p:txBody>
      </p:sp>
      <p:sp>
        <p:nvSpPr>
          <p:cNvPr id="20" name="Picture Placeholder 6"/>
          <p:cNvSpPr>
            <a:spLocks noGrp="1"/>
          </p:cNvSpPr>
          <p:nvPr>
            <p:ph type="pic" sz="quarter" idx="32"/>
          </p:nvPr>
        </p:nvSpPr>
        <p:spPr>
          <a:xfrm>
            <a:off x="6287071" y="1723506"/>
            <a:ext cx="1871432" cy="2081140"/>
          </a:xfrm>
        </p:spPr>
        <p:txBody>
          <a:bodyPr/>
          <a:lstStyle/>
          <a:p>
            <a:r>
              <a:rPr lang="en-US"/>
              <a:t>Click icon to add picture</a:t>
            </a:r>
          </a:p>
        </p:txBody>
      </p:sp>
      <p:sp>
        <p:nvSpPr>
          <p:cNvPr id="21" name="Picture Placeholder 6"/>
          <p:cNvSpPr>
            <a:spLocks noGrp="1"/>
          </p:cNvSpPr>
          <p:nvPr>
            <p:ph type="pic" sz="quarter" idx="33"/>
          </p:nvPr>
        </p:nvSpPr>
        <p:spPr>
          <a:xfrm>
            <a:off x="6287071" y="3968303"/>
            <a:ext cx="1871432" cy="2081140"/>
          </a:xfrm>
        </p:spPr>
        <p:txBody>
          <a:bodyPr/>
          <a:lstStyle/>
          <a:p>
            <a:r>
              <a:rPr lang="en-US"/>
              <a:t>Click icon to add picture</a:t>
            </a:r>
            <a:endParaRPr lang="en-US" dirty="0"/>
          </a:p>
        </p:txBody>
      </p:sp>
      <p:sp>
        <p:nvSpPr>
          <p:cNvPr id="22" name="Picture Placeholder 6"/>
          <p:cNvSpPr>
            <a:spLocks noGrp="1"/>
          </p:cNvSpPr>
          <p:nvPr>
            <p:ph type="pic" sz="quarter" idx="34"/>
          </p:nvPr>
        </p:nvSpPr>
        <p:spPr>
          <a:xfrm>
            <a:off x="8234891" y="1723507"/>
            <a:ext cx="3605151" cy="4325937"/>
          </a:xfrm>
        </p:spPr>
        <p:txBody>
          <a:bodyPr/>
          <a:lstStyle/>
          <a:p>
            <a:r>
              <a:rPr lang="en-US"/>
              <a:t>Click icon to add picture</a:t>
            </a:r>
          </a:p>
        </p:txBody>
      </p:sp>
      <p:sp>
        <p:nvSpPr>
          <p:cNvPr id="2" name="Title 1"/>
          <p:cNvSpPr>
            <a:spLocks noGrp="1"/>
          </p:cNvSpPr>
          <p:nvPr>
            <p:ph type="title"/>
          </p:nvPr>
        </p:nvSpPr>
        <p:spPr>
          <a:xfrm>
            <a:off x="538272" y="548640"/>
            <a:ext cx="11301773"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7" name="Text Placeholder 3"/>
          <p:cNvSpPr>
            <a:spLocks noGrp="1"/>
          </p:cNvSpPr>
          <p:nvPr>
            <p:ph type="body" sz="quarter" idx="15" hasCustomPrompt="1"/>
          </p:nvPr>
        </p:nvSpPr>
        <p:spPr>
          <a:xfrm>
            <a:off x="53859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3" name="TextBox 12"/>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9757538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4 Images Opt 3">
    <p:bg>
      <p:bgPr>
        <a:solidFill>
          <a:srgbClr val="000000"/>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34"/>
          </p:nvPr>
        </p:nvSpPr>
        <p:spPr>
          <a:xfrm>
            <a:off x="534723" y="1726529"/>
            <a:ext cx="2750003" cy="4325937"/>
          </a:xfrm>
        </p:spPr>
        <p:txBody>
          <a:bodyPr/>
          <a:lstStyle/>
          <a:p>
            <a:r>
              <a:rPr lang="en-US"/>
              <a:t>Click icon to add picture</a:t>
            </a:r>
          </a:p>
        </p:txBody>
      </p:sp>
      <p:sp>
        <p:nvSpPr>
          <p:cNvPr id="15" name="Picture Placeholder 6"/>
          <p:cNvSpPr>
            <a:spLocks noGrp="1"/>
          </p:cNvSpPr>
          <p:nvPr>
            <p:ph type="pic" sz="quarter" idx="35"/>
          </p:nvPr>
        </p:nvSpPr>
        <p:spPr>
          <a:xfrm>
            <a:off x="3385328" y="1726529"/>
            <a:ext cx="2750003" cy="4325937"/>
          </a:xfrm>
        </p:spPr>
        <p:txBody>
          <a:bodyPr/>
          <a:lstStyle/>
          <a:p>
            <a:r>
              <a:rPr lang="en-US"/>
              <a:t>Click icon to add picture</a:t>
            </a:r>
          </a:p>
        </p:txBody>
      </p:sp>
      <p:sp>
        <p:nvSpPr>
          <p:cNvPr id="16" name="Picture Placeholder 6"/>
          <p:cNvSpPr>
            <a:spLocks noGrp="1"/>
          </p:cNvSpPr>
          <p:nvPr>
            <p:ph type="pic" sz="quarter" idx="36"/>
          </p:nvPr>
        </p:nvSpPr>
        <p:spPr>
          <a:xfrm>
            <a:off x="6235933" y="1726529"/>
            <a:ext cx="2750003" cy="4325937"/>
          </a:xfrm>
        </p:spPr>
        <p:txBody>
          <a:bodyPr/>
          <a:lstStyle/>
          <a:p>
            <a:r>
              <a:rPr lang="en-US"/>
              <a:t>Click icon to add picture</a:t>
            </a:r>
          </a:p>
        </p:txBody>
      </p:sp>
      <p:sp>
        <p:nvSpPr>
          <p:cNvPr id="17" name="Picture Placeholder 6"/>
          <p:cNvSpPr>
            <a:spLocks noGrp="1"/>
          </p:cNvSpPr>
          <p:nvPr>
            <p:ph type="pic" sz="quarter" idx="37"/>
          </p:nvPr>
        </p:nvSpPr>
        <p:spPr>
          <a:xfrm>
            <a:off x="9086538" y="1726529"/>
            <a:ext cx="2750003" cy="4325937"/>
          </a:xfrm>
        </p:spPr>
        <p:txBody>
          <a:bodyPr/>
          <a:lstStyle/>
          <a:p>
            <a:r>
              <a:rPr lang="en-US"/>
              <a:t>Click icon to add picture</a:t>
            </a:r>
          </a:p>
        </p:txBody>
      </p:sp>
      <p:sp>
        <p:nvSpPr>
          <p:cNvPr id="2" name="Title 1"/>
          <p:cNvSpPr>
            <a:spLocks noGrp="1"/>
          </p:cNvSpPr>
          <p:nvPr>
            <p:ph type="title"/>
          </p:nvPr>
        </p:nvSpPr>
        <p:spPr>
          <a:xfrm>
            <a:off x="534769" y="548641"/>
            <a:ext cx="11301773" cy="1096433"/>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4" name="Text Placeholder 3"/>
          <p:cNvSpPr>
            <a:spLocks noGrp="1"/>
          </p:cNvSpPr>
          <p:nvPr>
            <p:ph type="body" sz="quarter" idx="15" hasCustomPrompt="1"/>
          </p:nvPr>
        </p:nvSpPr>
        <p:spPr>
          <a:xfrm>
            <a:off x="535088"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8" name="TextBox 17"/>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107682921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4 Images Opt 4">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8272" y="548641"/>
            <a:ext cx="11301773" cy="1096433"/>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6" name="Text Placeholder 65"/>
          <p:cNvSpPr>
            <a:spLocks noGrp="1"/>
          </p:cNvSpPr>
          <p:nvPr>
            <p:ph type="body" sz="quarter" idx="17" hasCustomPrompt="1"/>
          </p:nvPr>
        </p:nvSpPr>
        <p:spPr>
          <a:xfrm>
            <a:off x="538591" y="5857920"/>
            <a:ext cx="11327913" cy="197490"/>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12"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4" name="Text Placeholder 3"/>
          <p:cNvSpPr>
            <a:spLocks noGrp="1"/>
          </p:cNvSpPr>
          <p:nvPr>
            <p:ph type="body" sz="quarter" idx="15" hasCustomPrompt="1"/>
          </p:nvPr>
        </p:nvSpPr>
        <p:spPr>
          <a:xfrm>
            <a:off x="53859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3" name="Picture Placeholder 6"/>
          <p:cNvSpPr>
            <a:spLocks noGrp="1"/>
          </p:cNvSpPr>
          <p:nvPr>
            <p:ph type="pic" sz="quarter" idx="34"/>
          </p:nvPr>
        </p:nvSpPr>
        <p:spPr>
          <a:xfrm>
            <a:off x="534723" y="1726530"/>
            <a:ext cx="2750003" cy="3986884"/>
          </a:xfrm>
        </p:spPr>
        <p:txBody>
          <a:bodyPr/>
          <a:lstStyle/>
          <a:p>
            <a:r>
              <a:rPr lang="en-US"/>
              <a:t>Click icon to add picture</a:t>
            </a:r>
          </a:p>
        </p:txBody>
      </p:sp>
      <p:sp>
        <p:nvSpPr>
          <p:cNvPr id="15" name="Picture Placeholder 6"/>
          <p:cNvSpPr>
            <a:spLocks noGrp="1"/>
          </p:cNvSpPr>
          <p:nvPr>
            <p:ph type="pic" sz="quarter" idx="35"/>
          </p:nvPr>
        </p:nvSpPr>
        <p:spPr>
          <a:xfrm>
            <a:off x="3385328" y="1726530"/>
            <a:ext cx="2750003" cy="3986884"/>
          </a:xfrm>
        </p:spPr>
        <p:txBody>
          <a:bodyPr/>
          <a:lstStyle/>
          <a:p>
            <a:r>
              <a:rPr lang="en-US"/>
              <a:t>Click icon to add picture</a:t>
            </a:r>
          </a:p>
        </p:txBody>
      </p:sp>
      <p:sp>
        <p:nvSpPr>
          <p:cNvPr id="16" name="Picture Placeholder 6"/>
          <p:cNvSpPr>
            <a:spLocks noGrp="1"/>
          </p:cNvSpPr>
          <p:nvPr>
            <p:ph type="pic" sz="quarter" idx="36"/>
          </p:nvPr>
        </p:nvSpPr>
        <p:spPr>
          <a:xfrm>
            <a:off x="6235933" y="1726530"/>
            <a:ext cx="2750003" cy="3986884"/>
          </a:xfrm>
        </p:spPr>
        <p:txBody>
          <a:bodyPr/>
          <a:lstStyle/>
          <a:p>
            <a:r>
              <a:rPr lang="en-US"/>
              <a:t>Click icon to add picture</a:t>
            </a:r>
          </a:p>
        </p:txBody>
      </p:sp>
      <p:sp>
        <p:nvSpPr>
          <p:cNvPr id="17" name="Picture Placeholder 6"/>
          <p:cNvSpPr>
            <a:spLocks noGrp="1"/>
          </p:cNvSpPr>
          <p:nvPr>
            <p:ph type="pic" sz="quarter" idx="37"/>
          </p:nvPr>
        </p:nvSpPr>
        <p:spPr>
          <a:xfrm>
            <a:off x="9086538" y="1726530"/>
            <a:ext cx="2750003" cy="3986884"/>
          </a:xfrm>
        </p:spPr>
        <p:txBody>
          <a:bodyPr/>
          <a:lstStyle/>
          <a:p>
            <a:r>
              <a:rPr lang="en-US"/>
              <a:t>Click icon to add picture</a:t>
            </a:r>
          </a:p>
        </p:txBody>
      </p:sp>
      <p:sp>
        <p:nvSpPr>
          <p:cNvPr id="19" name="TextBox 18"/>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1581041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4 Images Opt 5">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0704" y="544514"/>
            <a:ext cx="11299341" cy="1096433"/>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6" name="Text Placeholder 65"/>
          <p:cNvSpPr>
            <a:spLocks noGrp="1"/>
          </p:cNvSpPr>
          <p:nvPr>
            <p:ph type="body" sz="quarter" idx="17" hasCustomPrompt="1"/>
          </p:nvPr>
        </p:nvSpPr>
        <p:spPr>
          <a:xfrm>
            <a:off x="540704" y="5857920"/>
            <a:ext cx="5591673" cy="197490"/>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69" name="Text Placeholder 65"/>
          <p:cNvSpPr>
            <a:spLocks noGrp="1"/>
          </p:cNvSpPr>
          <p:nvPr>
            <p:ph type="body" sz="quarter" idx="20" hasCustomPrompt="1"/>
          </p:nvPr>
        </p:nvSpPr>
        <p:spPr>
          <a:xfrm>
            <a:off x="6240407" y="5857920"/>
            <a:ext cx="5591673" cy="197490"/>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12"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4" name="Text Placeholder 3"/>
          <p:cNvSpPr>
            <a:spLocks noGrp="1"/>
          </p:cNvSpPr>
          <p:nvPr>
            <p:ph type="body" sz="quarter" idx="15" hasCustomPrompt="1"/>
          </p:nvPr>
        </p:nvSpPr>
        <p:spPr>
          <a:xfrm>
            <a:off x="53859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7" name="Picture Placeholder 6"/>
          <p:cNvSpPr>
            <a:spLocks noGrp="1"/>
          </p:cNvSpPr>
          <p:nvPr>
            <p:ph type="pic" sz="quarter" idx="34"/>
          </p:nvPr>
        </p:nvSpPr>
        <p:spPr>
          <a:xfrm>
            <a:off x="534723" y="1726530"/>
            <a:ext cx="2750003" cy="3986884"/>
          </a:xfrm>
        </p:spPr>
        <p:txBody>
          <a:bodyPr/>
          <a:lstStyle/>
          <a:p>
            <a:r>
              <a:rPr lang="en-US"/>
              <a:t>Click icon to add picture</a:t>
            </a:r>
          </a:p>
        </p:txBody>
      </p:sp>
      <p:sp>
        <p:nvSpPr>
          <p:cNvPr id="18" name="Picture Placeholder 6"/>
          <p:cNvSpPr>
            <a:spLocks noGrp="1"/>
          </p:cNvSpPr>
          <p:nvPr>
            <p:ph type="pic" sz="quarter" idx="35"/>
          </p:nvPr>
        </p:nvSpPr>
        <p:spPr>
          <a:xfrm>
            <a:off x="3385328" y="1726530"/>
            <a:ext cx="2750003" cy="3986884"/>
          </a:xfrm>
        </p:spPr>
        <p:txBody>
          <a:bodyPr/>
          <a:lstStyle/>
          <a:p>
            <a:r>
              <a:rPr lang="en-US"/>
              <a:t>Click icon to add picture</a:t>
            </a:r>
          </a:p>
        </p:txBody>
      </p:sp>
      <p:sp>
        <p:nvSpPr>
          <p:cNvPr id="19" name="Picture Placeholder 6"/>
          <p:cNvSpPr>
            <a:spLocks noGrp="1"/>
          </p:cNvSpPr>
          <p:nvPr>
            <p:ph type="pic" sz="quarter" idx="36"/>
          </p:nvPr>
        </p:nvSpPr>
        <p:spPr>
          <a:xfrm>
            <a:off x="6235933" y="1726530"/>
            <a:ext cx="2750003" cy="3986884"/>
          </a:xfrm>
        </p:spPr>
        <p:txBody>
          <a:bodyPr/>
          <a:lstStyle/>
          <a:p>
            <a:r>
              <a:rPr lang="en-US"/>
              <a:t>Click icon to add picture</a:t>
            </a:r>
          </a:p>
        </p:txBody>
      </p:sp>
      <p:sp>
        <p:nvSpPr>
          <p:cNvPr id="22" name="Picture Placeholder 6"/>
          <p:cNvSpPr>
            <a:spLocks noGrp="1"/>
          </p:cNvSpPr>
          <p:nvPr>
            <p:ph type="pic" sz="quarter" idx="37"/>
          </p:nvPr>
        </p:nvSpPr>
        <p:spPr>
          <a:xfrm>
            <a:off x="9086538" y="1726530"/>
            <a:ext cx="2750003" cy="3986884"/>
          </a:xfrm>
        </p:spPr>
        <p:txBody>
          <a:bodyPr/>
          <a:lstStyle/>
          <a:p>
            <a:r>
              <a:rPr lang="en-US"/>
              <a:t>Click icon to add picture</a:t>
            </a:r>
          </a:p>
        </p:txBody>
      </p:sp>
      <p:sp>
        <p:nvSpPr>
          <p:cNvPr id="16" name="TextBox 15"/>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117858786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4 images Opt 6">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8272" y="548641"/>
            <a:ext cx="11301773" cy="1096433"/>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6" name="Text Placeholder 65"/>
          <p:cNvSpPr>
            <a:spLocks noGrp="1"/>
          </p:cNvSpPr>
          <p:nvPr>
            <p:ph type="body" sz="quarter" idx="17" hasCustomPrompt="1"/>
          </p:nvPr>
        </p:nvSpPr>
        <p:spPr>
          <a:xfrm>
            <a:off x="538272" y="5857920"/>
            <a:ext cx="2750003" cy="197490"/>
          </a:xfrm>
        </p:spPr>
        <p:txBody>
          <a:bodyPr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67" name="Text Placeholder 65"/>
          <p:cNvSpPr>
            <a:spLocks noGrp="1"/>
          </p:cNvSpPr>
          <p:nvPr>
            <p:ph type="body" sz="quarter" idx="18" hasCustomPrompt="1"/>
          </p:nvPr>
        </p:nvSpPr>
        <p:spPr>
          <a:xfrm>
            <a:off x="3386207" y="5857920"/>
            <a:ext cx="2750003" cy="197490"/>
          </a:xfrm>
        </p:spPr>
        <p:txBody>
          <a:bodyPr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68" name="Text Placeholder 65"/>
          <p:cNvSpPr>
            <a:spLocks noGrp="1"/>
          </p:cNvSpPr>
          <p:nvPr>
            <p:ph type="body" sz="quarter" idx="19" hasCustomPrompt="1"/>
          </p:nvPr>
        </p:nvSpPr>
        <p:spPr>
          <a:xfrm>
            <a:off x="6234143" y="5857920"/>
            <a:ext cx="2750003" cy="197490"/>
          </a:xfrm>
        </p:spPr>
        <p:txBody>
          <a:bodyPr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69" name="Text Placeholder 65"/>
          <p:cNvSpPr>
            <a:spLocks noGrp="1"/>
          </p:cNvSpPr>
          <p:nvPr>
            <p:ph type="body" sz="quarter" idx="20" hasCustomPrompt="1"/>
          </p:nvPr>
        </p:nvSpPr>
        <p:spPr>
          <a:xfrm>
            <a:off x="9082077" y="5857920"/>
            <a:ext cx="2750003" cy="197490"/>
          </a:xfrm>
        </p:spPr>
        <p:txBody>
          <a:bodyPr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9" name="TextBox 8"/>
          <p:cNvSpPr txBox="1"/>
          <p:nvPr userDrawn="1"/>
        </p:nvSpPr>
        <p:spPr>
          <a:xfrm>
            <a:off x="1892927" y="1838270"/>
            <a:ext cx="185124" cy="369332"/>
          </a:xfrm>
          <a:prstGeom prst="rect">
            <a:avLst/>
          </a:prstGeom>
          <a:noFill/>
        </p:spPr>
        <p:txBody>
          <a:bodyPr wrap="none" rtlCol="0">
            <a:spAutoFit/>
          </a:bodyPr>
          <a:lstStyle/>
          <a:p>
            <a:endParaRPr lang="en-US" sz="1800" dirty="0"/>
          </a:p>
        </p:txBody>
      </p:sp>
      <p:sp>
        <p:nvSpPr>
          <p:cNvPr id="19"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21" name="Text Placeholder 3"/>
          <p:cNvSpPr>
            <a:spLocks noGrp="1"/>
          </p:cNvSpPr>
          <p:nvPr>
            <p:ph type="body" sz="quarter" idx="15" hasCustomPrompt="1"/>
          </p:nvPr>
        </p:nvSpPr>
        <p:spPr>
          <a:xfrm>
            <a:off x="538272"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7" name="Picture Placeholder 6"/>
          <p:cNvSpPr>
            <a:spLocks noGrp="1"/>
          </p:cNvSpPr>
          <p:nvPr>
            <p:ph type="pic" sz="quarter" idx="34"/>
          </p:nvPr>
        </p:nvSpPr>
        <p:spPr>
          <a:xfrm>
            <a:off x="534723" y="1726530"/>
            <a:ext cx="2750003" cy="3986884"/>
          </a:xfrm>
        </p:spPr>
        <p:txBody>
          <a:bodyPr/>
          <a:lstStyle/>
          <a:p>
            <a:r>
              <a:rPr lang="en-US"/>
              <a:t>Click icon to add picture</a:t>
            </a:r>
          </a:p>
        </p:txBody>
      </p:sp>
      <p:sp>
        <p:nvSpPr>
          <p:cNvPr id="18" name="Picture Placeholder 6"/>
          <p:cNvSpPr>
            <a:spLocks noGrp="1"/>
          </p:cNvSpPr>
          <p:nvPr>
            <p:ph type="pic" sz="quarter" idx="35"/>
          </p:nvPr>
        </p:nvSpPr>
        <p:spPr>
          <a:xfrm>
            <a:off x="3385328" y="1726530"/>
            <a:ext cx="2750003" cy="3986884"/>
          </a:xfrm>
        </p:spPr>
        <p:txBody>
          <a:bodyPr/>
          <a:lstStyle/>
          <a:p>
            <a:r>
              <a:rPr lang="en-US"/>
              <a:t>Click icon to add picture</a:t>
            </a:r>
          </a:p>
        </p:txBody>
      </p:sp>
      <p:sp>
        <p:nvSpPr>
          <p:cNvPr id="25" name="Picture Placeholder 6"/>
          <p:cNvSpPr>
            <a:spLocks noGrp="1"/>
          </p:cNvSpPr>
          <p:nvPr>
            <p:ph type="pic" sz="quarter" idx="36"/>
          </p:nvPr>
        </p:nvSpPr>
        <p:spPr>
          <a:xfrm>
            <a:off x="6235933" y="1726530"/>
            <a:ext cx="2750003" cy="3986884"/>
          </a:xfrm>
        </p:spPr>
        <p:txBody>
          <a:bodyPr/>
          <a:lstStyle/>
          <a:p>
            <a:r>
              <a:rPr lang="en-US"/>
              <a:t>Click icon to add picture</a:t>
            </a:r>
          </a:p>
        </p:txBody>
      </p:sp>
      <p:sp>
        <p:nvSpPr>
          <p:cNvPr id="26" name="Picture Placeholder 6"/>
          <p:cNvSpPr>
            <a:spLocks noGrp="1"/>
          </p:cNvSpPr>
          <p:nvPr>
            <p:ph type="pic" sz="quarter" idx="37"/>
          </p:nvPr>
        </p:nvSpPr>
        <p:spPr>
          <a:xfrm>
            <a:off x="9086538" y="1726530"/>
            <a:ext cx="2750003" cy="3986884"/>
          </a:xfrm>
        </p:spPr>
        <p:txBody>
          <a:bodyPr/>
          <a:lstStyle/>
          <a:p>
            <a:r>
              <a:rPr lang="en-US"/>
              <a:t>Click icon to add picture</a:t>
            </a:r>
          </a:p>
        </p:txBody>
      </p:sp>
      <p:sp>
        <p:nvSpPr>
          <p:cNvPr id="22" name="TextBox 21"/>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2427123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4416-9334-45E9-81DE-43DDA51B4B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97E565-34CA-45AB-BFAA-849438A3CF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97996A-9A29-43D3-8474-7969F46A62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A2B857-BE4D-4CAE-BA05-2E24CB8A1A25}"/>
              </a:ext>
            </a:extLst>
          </p:cNvPr>
          <p:cNvSpPr>
            <a:spLocks noGrp="1"/>
          </p:cNvSpPr>
          <p:nvPr>
            <p:ph type="dt" sz="half" idx="10"/>
          </p:nvPr>
        </p:nvSpPr>
        <p:spPr/>
        <p:txBody>
          <a:bodyPr/>
          <a:lstStyle/>
          <a:p>
            <a:fld id="{959FEE3D-FC4D-4AAE-A4D9-5EC4CDAEF923}" type="datetimeFigureOut">
              <a:rPr lang="en-US" smtClean="0"/>
              <a:t>5/24/2018</a:t>
            </a:fld>
            <a:endParaRPr lang="en-US"/>
          </a:p>
        </p:txBody>
      </p:sp>
      <p:sp>
        <p:nvSpPr>
          <p:cNvPr id="6" name="Footer Placeholder 5">
            <a:extLst>
              <a:ext uri="{FF2B5EF4-FFF2-40B4-BE49-F238E27FC236}">
                <a16:creationId xmlns:a16="http://schemas.microsoft.com/office/drawing/2014/main" id="{0FD53742-C472-49CB-872A-47C991FAD3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5A54E-ADDD-4E33-8820-7E5BC0E57618}"/>
              </a:ext>
            </a:extLst>
          </p:cNvPr>
          <p:cNvSpPr>
            <a:spLocks noGrp="1"/>
          </p:cNvSpPr>
          <p:nvPr>
            <p:ph type="sldNum" sz="quarter" idx="12"/>
          </p:nvPr>
        </p:nvSpPr>
        <p:spPr/>
        <p:txBody>
          <a:bodyPr/>
          <a:lstStyle/>
          <a:p>
            <a:fld id="{07EE7E53-16E8-4A13-9A18-B1431D2D80C1}" type="slidenum">
              <a:rPr lang="en-US" smtClean="0"/>
              <a:t>‹#›</a:t>
            </a:fld>
            <a:endParaRPr lang="en-US"/>
          </a:p>
        </p:txBody>
      </p:sp>
    </p:spTree>
    <p:extLst>
      <p:ext uri="{BB962C8B-B14F-4D97-AF65-F5344CB8AC3E}">
        <p14:creationId xmlns:p14="http://schemas.microsoft.com/office/powerpoint/2010/main" val="126791005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4 Images Opt 7">
    <p:bg>
      <p:bgPr>
        <a:solidFill>
          <a:srgbClr val="000000"/>
        </a:solidFill>
        <a:effectLst/>
      </p:bgPr>
    </p:bg>
    <p:spTree>
      <p:nvGrpSpPr>
        <p:cNvPr id="1" name=""/>
        <p:cNvGrpSpPr/>
        <p:nvPr/>
      </p:nvGrpSpPr>
      <p:grpSpPr>
        <a:xfrm>
          <a:off x="0" y="0"/>
          <a:ext cx="0" cy="0"/>
          <a:chOff x="0" y="0"/>
          <a:chExt cx="0" cy="0"/>
        </a:xfrm>
      </p:grpSpPr>
      <p:sp>
        <p:nvSpPr>
          <p:cNvPr id="20" name="Picture Placeholder 6"/>
          <p:cNvSpPr>
            <a:spLocks noGrp="1"/>
          </p:cNvSpPr>
          <p:nvPr>
            <p:ph type="pic" sz="quarter" idx="34"/>
          </p:nvPr>
        </p:nvSpPr>
        <p:spPr>
          <a:xfrm>
            <a:off x="534723" y="1726529"/>
            <a:ext cx="3688553" cy="3977761"/>
          </a:xfrm>
        </p:spPr>
        <p:txBody>
          <a:bodyPr/>
          <a:lstStyle/>
          <a:p>
            <a:r>
              <a:rPr lang="en-US"/>
              <a:t>Click icon to add picture</a:t>
            </a:r>
          </a:p>
        </p:txBody>
      </p:sp>
      <p:sp>
        <p:nvSpPr>
          <p:cNvPr id="22" name="Picture Placeholder 6"/>
          <p:cNvSpPr>
            <a:spLocks noGrp="1"/>
          </p:cNvSpPr>
          <p:nvPr>
            <p:ph type="pic" sz="quarter" idx="35"/>
          </p:nvPr>
        </p:nvSpPr>
        <p:spPr>
          <a:xfrm>
            <a:off x="4339221" y="1726529"/>
            <a:ext cx="3685004" cy="3977761"/>
          </a:xfrm>
        </p:spPr>
        <p:txBody>
          <a:bodyPr/>
          <a:lstStyle/>
          <a:p>
            <a:r>
              <a:rPr lang="en-US"/>
              <a:t>Click icon to add picture</a:t>
            </a:r>
          </a:p>
        </p:txBody>
      </p:sp>
      <p:sp>
        <p:nvSpPr>
          <p:cNvPr id="23" name="Picture Placeholder 6"/>
          <p:cNvSpPr>
            <a:spLocks noGrp="1"/>
          </p:cNvSpPr>
          <p:nvPr>
            <p:ph type="pic" sz="quarter" idx="36"/>
          </p:nvPr>
        </p:nvSpPr>
        <p:spPr>
          <a:xfrm>
            <a:off x="8140169" y="2036020"/>
            <a:ext cx="3699875" cy="1780801"/>
          </a:xfrm>
        </p:spPr>
        <p:txBody>
          <a:bodyPr/>
          <a:lstStyle/>
          <a:p>
            <a:r>
              <a:rPr lang="en-US"/>
              <a:t>Click icon to add picture</a:t>
            </a:r>
          </a:p>
        </p:txBody>
      </p:sp>
      <p:sp>
        <p:nvSpPr>
          <p:cNvPr id="24" name="Picture Placeholder 6"/>
          <p:cNvSpPr>
            <a:spLocks noGrp="1"/>
          </p:cNvSpPr>
          <p:nvPr>
            <p:ph type="pic" sz="quarter" idx="37"/>
          </p:nvPr>
        </p:nvSpPr>
        <p:spPr>
          <a:xfrm>
            <a:off x="8140169" y="3955938"/>
            <a:ext cx="3696373" cy="1748353"/>
          </a:xfrm>
        </p:spPr>
        <p:txBody>
          <a:bodyPr/>
          <a:lstStyle/>
          <a:p>
            <a:r>
              <a:rPr lang="en-US"/>
              <a:t>Click icon to add picture</a:t>
            </a:r>
          </a:p>
        </p:txBody>
      </p:sp>
      <p:sp>
        <p:nvSpPr>
          <p:cNvPr id="2" name="Title 1"/>
          <p:cNvSpPr>
            <a:spLocks noGrp="1"/>
          </p:cNvSpPr>
          <p:nvPr>
            <p:ph type="title"/>
          </p:nvPr>
        </p:nvSpPr>
        <p:spPr>
          <a:xfrm>
            <a:off x="538272" y="548641"/>
            <a:ext cx="11301773" cy="1096433"/>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6" name="Text Placeholder 65"/>
          <p:cNvSpPr>
            <a:spLocks noGrp="1"/>
          </p:cNvSpPr>
          <p:nvPr>
            <p:ph type="body" sz="quarter" idx="17" hasCustomPrompt="1"/>
          </p:nvPr>
        </p:nvSpPr>
        <p:spPr>
          <a:xfrm>
            <a:off x="538272" y="5855530"/>
            <a:ext cx="3685004" cy="197490"/>
          </a:xfrm>
        </p:spPr>
        <p:txBody>
          <a:bodyPr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67" name="Text Placeholder 65"/>
          <p:cNvSpPr>
            <a:spLocks noGrp="1"/>
          </p:cNvSpPr>
          <p:nvPr>
            <p:ph type="body" sz="quarter" idx="18" hasCustomPrompt="1"/>
          </p:nvPr>
        </p:nvSpPr>
        <p:spPr>
          <a:xfrm>
            <a:off x="4339221" y="5855530"/>
            <a:ext cx="3685004" cy="197490"/>
          </a:xfrm>
        </p:spPr>
        <p:txBody>
          <a:bodyPr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68" name="Text Placeholder 65"/>
          <p:cNvSpPr>
            <a:spLocks noGrp="1"/>
          </p:cNvSpPr>
          <p:nvPr>
            <p:ph type="body" sz="quarter" idx="19" hasCustomPrompt="1"/>
          </p:nvPr>
        </p:nvSpPr>
        <p:spPr>
          <a:xfrm>
            <a:off x="8140169" y="1728860"/>
            <a:ext cx="3685004" cy="197490"/>
          </a:xfrm>
        </p:spPr>
        <p:txBody>
          <a:bodyPr wrap="square" anchor="t"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69" name="Text Placeholder 65"/>
          <p:cNvSpPr>
            <a:spLocks noGrp="1"/>
          </p:cNvSpPr>
          <p:nvPr>
            <p:ph type="body" sz="quarter" idx="20" hasCustomPrompt="1"/>
          </p:nvPr>
        </p:nvSpPr>
        <p:spPr>
          <a:xfrm>
            <a:off x="8140169" y="5855530"/>
            <a:ext cx="3685004" cy="197490"/>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9" name="TextBox 8"/>
          <p:cNvSpPr txBox="1"/>
          <p:nvPr userDrawn="1"/>
        </p:nvSpPr>
        <p:spPr>
          <a:xfrm>
            <a:off x="1892927" y="1838270"/>
            <a:ext cx="185124" cy="369332"/>
          </a:xfrm>
          <a:prstGeom prst="rect">
            <a:avLst/>
          </a:prstGeom>
          <a:noFill/>
        </p:spPr>
        <p:txBody>
          <a:bodyPr wrap="none" rtlCol="0">
            <a:spAutoFit/>
          </a:bodyPr>
          <a:lstStyle/>
          <a:p>
            <a:endParaRPr lang="en-US" sz="1800" dirty="0"/>
          </a:p>
        </p:txBody>
      </p:sp>
      <p:sp>
        <p:nvSpPr>
          <p:cNvPr id="19"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8" name="Text Placeholder 3"/>
          <p:cNvSpPr>
            <a:spLocks noGrp="1"/>
          </p:cNvSpPr>
          <p:nvPr>
            <p:ph type="body" sz="quarter" idx="15" hasCustomPrompt="1"/>
          </p:nvPr>
        </p:nvSpPr>
        <p:spPr>
          <a:xfrm>
            <a:off x="53859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21" name="TextBox 20"/>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264740735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4 Images Opt 8">
    <p:bg>
      <p:bgPr>
        <a:solidFill>
          <a:srgbClr val="000000"/>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34"/>
          </p:nvPr>
        </p:nvSpPr>
        <p:spPr>
          <a:xfrm>
            <a:off x="2832759" y="1730375"/>
            <a:ext cx="2118203" cy="3976688"/>
          </a:xfrm>
        </p:spPr>
        <p:txBody>
          <a:bodyPr/>
          <a:lstStyle/>
          <a:p>
            <a:r>
              <a:rPr lang="en-US"/>
              <a:t>Click icon to add picture</a:t>
            </a:r>
          </a:p>
        </p:txBody>
      </p:sp>
      <p:sp>
        <p:nvSpPr>
          <p:cNvPr id="19" name="Picture Placeholder 8"/>
          <p:cNvSpPr>
            <a:spLocks noGrp="1"/>
          </p:cNvSpPr>
          <p:nvPr>
            <p:ph type="pic" sz="quarter" idx="35"/>
          </p:nvPr>
        </p:nvSpPr>
        <p:spPr>
          <a:xfrm>
            <a:off x="5129120" y="1730375"/>
            <a:ext cx="2118203" cy="3976688"/>
          </a:xfrm>
        </p:spPr>
        <p:txBody>
          <a:bodyPr/>
          <a:lstStyle/>
          <a:p>
            <a:r>
              <a:rPr lang="en-US"/>
              <a:t>Click icon to add picture</a:t>
            </a:r>
          </a:p>
        </p:txBody>
      </p:sp>
      <p:sp>
        <p:nvSpPr>
          <p:cNvPr id="20" name="Picture Placeholder 8"/>
          <p:cNvSpPr>
            <a:spLocks noGrp="1"/>
          </p:cNvSpPr>
          <p:nvPr>
            <p:ph type="pic" sz="quarter" idx="36"/>
          </p:nvPr>
        </p:nvSpPr>
        <p:spPr>
          <a:xfrm>
            <a:off x="7425481" y="1730375"/>
            <a:ext cx="2118203" cy="3976688"/>
          </a:xfrm>
        </p:spPr>
        <p:txBody>
          <a:bodyPr/>
          <a:lstStyle/>
          <a:p>
            <a:r>
              <a:rPr lang="en-US"/>
              <a:t>Click icon to add picture</a:t>
            </a:r>
          </a:p>
        </p:txBody>
      </p:sp>
      <p:sp>
        <p:nvSpPr>
          <p:cNvPr id="2" name="Title 1"/>
          <p:cNvSpPr>
            <a:spLocks noGrp="1"/>
          </p:cNvSpPr>
          <p:nvPr>
            <p:ph type="title"/>
          </p:nvPr>
        </p:nvSpPr>
        <p:spPr>
          <a:xfrm>
            <a:off x="538591" y="548640"/>
            <a:ext cx="11301454"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Placeholder 65"/>
          <p:cNvSpPr>
            <a:spLocks noGrp="1"/>
          </p:cNvSpPr>
          <p:nvPr>
            <p:ph type="body" sz="quarter" idx="17" hasCustomPrompt="1"/>
          </p:nvPr>
        </p:nvSpPr>
        <p:spPr>
          <a:xfrm>
            <a:off x="2811272" y="5852908"/>
            <a:ext cx="4430562" cy="200112"/>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8" name="Text Placeholder 65"/>
          <p:cNvSpPr>
            <a:spLocks noGrp="1"/>
          </p:cNvSpPr>
          <p:nvPr>
            <p:ph type="body" sz="quarter" idx="20" hasCustomPrompt="1"/>
          </p:nvPr>
        </p:nvSpPr>
        <p:spPr>
          <a:xfrm>
            <a:off x="7416002" y="5853928"/>
            <a:ext cx="4409172" cy="199092"/>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13"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8" name="Text Placeholder 3"/>
          <p:cNvSpPr>
            <a:spLocks noGrp="1"/>
          </p:cNvSpPr>
          <p:nvPr>
            <p:ph type="body" sz="quarter" idx="15" hasCustomPrompt="1"/>
          </p:nvPr>
        </p:nvSpPr>
        <p:spPr>
          <a:xfrm>
            <a:off x="53859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21" name="Picture Placeholder 8"/>
          <p:cNvSpPr>
            <a:spLocks noGrp="1"/>
          </p:cNvSpPr>
          <p:nvPr>
            <p:ph type="pic" sz="quarter" idx="37"/>
          </p:nvPr>
        </p:nvSpPr>
        <p:spPr>
          <a:xfrm>
            <a:off x="9721842" y="1730375"/>
            <a:ext cx="2118203" cy="3976688"/>
          </a:xfrm>
        </p:spPr>
        <p:txBody>
          <a:bodyPr/>
          <a:lstStyle/>
          <a:p>
            <a:r>
              <a:rPr lang="en-US"/>
              <a:t>Click icon to add picture</a:t>
            </a:r>
          </a:p>
        </p:txBody>
      </p:sp>
      <p:sp>
        <p:nvSpPr>
          <p:cNvPr id="15" name="TextBox 14"/>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110888349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4 Images Opt 9">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8591" y="548640"/>
            <a:ext cx="11301454"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8" name="Text Placeholder 3"/>
          <p:cNvSpPr>
            <a:spLocks noGrp="1"/>
          </p:cNvSpPr>
          <p:nvPr>
            <p:ph type="body" sz="quarter" idx="15" hasCustomPrompt="1"/>
          </p:nvPr>
        </p:nvSpPr>
        <p:spPr>
          <a:xfrm>
            <a:off x="53859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4" name="Picture Placeholder 8"/>
          <p:cNvSpPr>
            <a:spLocks noGrp="1"/>
          </p:cNvSpPr>
          <p:nvPr>
            <p:ph type="pic" sz="quarter" idx="34"/>
          </p:nvPr>
        </p:nvSpPr>
        <p:spPr>
          <a:xfrm>
            <a:off x="2832759" y="1730375"/>
            <a:ext cx="2118203" cy="4287838"/>
          </a:xfrm>
        </p:spPr>
        <p:txBody>
          <a:bodyPr/>
          <a:lstStyle/>
          <a:p>
            <a:r>
              <a:rPr lang="en-US"/>
              <a:t>Click icon to add picture</a:t>
            </a:r>
          </a:p>
        </p:txBody>
      </p:sp>
      <p:sp>
        <p:nvSpPr>
          <p:cNvPr id="19" name="Picture Placeholder 8"/>
          <p:cNvSpPr>
            <a:spLocks noGrp="1"/>
          </p:cNvSpPr>
          <p:nvPr>
            <p:ph type="pic" sz="quarter" idx="35"/>
          </p:nvPr>
        </p:nvSpPr>
        <p:spPr>
          <a:xfrm>
            <a:off x="5129120" y="1730375"/>
            <a:ext cx="2118203" cy="4287838"/>
          </a:xfrm>
        </p:spPr>
        <p:txBody>
          <a:bodyPr/>
          <a:lstStyle/>
          <a:p>
            <a:r>
              <a:rPr lang="en-US"/>
              <a:t>Click icon to add picture</a:t>
            </a:r>
          </a:p>
        </p:txBody>
      </p:sp>
      <p:sp>
        <p:nvSpPr>
          <p:cNvPr id="20" name="Picture Placeholder 8"/>
          <p:cNvSpPr>
            <a:spLocks noGrp="1"/>
          </p:cNvSpPr>
          <p:nvPr>
            <p:ph type="pic" sz="quarter" idx="36"/>
          </p:nvPr>
        </p:nvSpPr>
        <p:spPr>
          <a:xfrm>
            <a:off x="7425481" y="1730375"/>
            <a:ext cx="2118203" cy="4287838"/>
          </a:xfrm>
        </p:spPr>
        <p:txBody>
          <a:bodyPr/>
          <a:lstStyle/>
          <a:p>
            <a:r>
              <a:rPr lang="en-US"/>
              <a:t>Click icon to add picture</a:t>
            </a:r>
          </a:p>
        </p:txBody>
      </p:sp>
      <p:sp>
        <p:nvSpPr>
          <p:cNvPr id="21" name="Picture Placeholder 8"/>
          <p:cNvSpPr>
            <a:spLocks noGrp="1"/>
          </p:cNvSpPr>
          <p:nvPr>
            <p:ph type="pic" sz="quarter" idx="37"/>
          </p:nvPr>
        </p:nvSpPr>
        <p:spPr>
          <a:xfrm>
            <a:off x="9721842" y="1730375"/>
            <a:ext cx="2118203" cy="4287838"/>
          </a:xfrm>
        </p:spPr>
        <p:txBody>
          <a:bodyPr/>
          <a:lstStyle/>
          <a:p>
            <a:r>
              <a:rPr lang="en-US"/>
              <a:t>Click icon to add picture</a:t>
            </a:r>
          </a:p>
        </p:txBody>
      </p:sp>
      <p:sp>
        <p:nvSpPr>
          <p:cNvPr id="15" name="TextBox 14"/>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27726680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4 Images Opt 10">
    <p:bg>
      <p:bgPr>
        <a:solidFill>
          <a:srgbClr val="000000"/>
        </a:solidFill>
        <a:effectLst/>
      </p:bgPr>
    </p:bg>
    <p:spTree>
      <p:nvGrpSpPr>
        <p:cNvPr id="1" name=""/>
        <p:cNvGrpSpPr/>
        <p:nvPr/>
      </p:nvGrpSpPr>
      <p:grpSpPr>
        <a:xfrm>
          <a:off x="0" y="0"/>
          <a:ext cx="0" cy="0"/>
          <a:chOff x="0" y="0"/>
          <a:chExt cx="0" cy="0"/>
        </a:xfrm>
      </p:grpSpPr>
      <p:sp>
        <p:nvSpPr>
          <p:cNvPr id="16" name="Picture Placeholder 6"/>
          <p:cNvSpPr>
            <a:spLocks noGrp="1"/>
          </p:cNvSpPr>
          <p:nvPr>
            <p:ph type="pic" sz="quarter" idx="34"/>
          </p:nvPr>
        </p:nvSpPr>
        <p:spPr>
          <a:xfrm>
            <a:off x="2649903" y="1729667"/>
            <a:ext cx="3261809" cy="4325059"/>
          </a:xfrm>
        </p:spPr>
        <p:txBody>
          <a:bodyPr/>
          <a:lstStyle/>
          <a:p>
            <a:r>
              <a:rPr lang="en-US"/>
              <a:t>Click icon to add picture</a:t>
            </a:r>
          </a:p>
        </p:txBody>
      </p:sp>
      <p:sp>
        <p:nvSpPr>
          <p:cNvPr id="22" name="Picture Placeholder 6"/>
          <p:cNvSpPr>
            <a:spLocks noGrp="1"/>
          </p:cNvSpPr>
          <p:nvPr>
            <p:ph type="pic" sz="quarter" idx="35"/>
          </p:nvPr>
        </p:nvSpPr>
        <p:spPr>
          <a:xfrm>
            <a:off x="6053510" y="1726529"/>
            <a:ext cx="3261808" cy="4326491"/>
          </a:xfrm>
        </p:spPr>
        <p:txBody>
          <a:bodyPr/>
          <a:lstStyle/>
          <a:p>
            <a:r>
              <a:rPr lang="en-US"/>
              <a:t>Click icon to add picture</a:t>
            </a:r>
          </a:p>
        </p:txBody>
      </p:sp>
      <p:sp>
        <p:nvSpPr>
          <p:cNvPr id="23" name="Picture Placeholder 6"/>
          <p:cNvSpPr>
            <a:spLocks noGrp="1"/>
          </p:cNvSpPr>
          <p:nvPr>
            <p:ph type="pic" sz="quarter" idx="36"/>
          </p:nvPr>
        </p:nvSpPr>
        <p:spPr>
          <a:xfrm>
            <a:off x="9457115" y="2036020"/>
            <a:ext cx="2382929" cy="1780801"/>
          </a:xfrm>
        </p:spPr>
        <p:txBody>
          <a:bodyPr/>
          <a:lstStyle/>
          <a:p>
            <a:r>
              <a:rPr lang="en-US"/>
              <a:t>Click icon to add picture</a:t>
            </a:r>
          </a:p>
        </p:txBody>
      </p:sp>
      <p:sp>
        <p:nvSpPr>
          <p:cNvPr id="24" name="Picture Placeholder 6"/>
          <p:cNvSpPr>
            <a:spLocks noGrp="1"/>
          </p:cNvSpPr>
          <p:nvPr>
            <p:ph type="pic" sz="quarter" idx="37"/>
          </p:nvPr>
        </p:nvSpPr>
        <p:spPr>
          <a:xfrm>
            <a:off x="9457115" y="3955938"/>
            <a:ext cx="2379427" cy="1748353"/>
          </a:xfrm>
        </p:spPr>
        <p:txBody>
          <a:bodyPr/>
          <a:lstStyle/>
          <a:p>
            <a:r>
              <a:rPr lang="en-US"/>
              <a:t>Click icon to add picture</a:t>
            </a:r>
          </a:p>
        </p:txBody>
      </p:sp>
      <p:sp>
        <p:nvSpPr>
          <p:cNvPr id="2" name="Title 1"/>
          <p:cNvSpPr>
            <a:spLocks noGrp="1"/>
          </p:cNvSpPr>
          <p:nvPr>
            <p:ph type="title"/>
          </p:nvPr>
        </p:nvSpPr>
        <p:spPr>
          <a:xfrm>
            <a:off x="538272" y="548640"/>
            <a:ext cx="11301773"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7" name="Text Placeholder 65"/>
          <p:cNvSpPr>
            <a:spLocks noGrp="1"/>
          </p:cNvSpPr>
          <p:nvPr>
            <p:ph type="body" sz="quarter" idx="19" hasCustomPrompt="1"/>
          </p:nvPr>
        </p:nvSpPr>
        <p:spPr>
          <a:xfrm>
            <a:off x="9457115" y="1729666"/>
            <a:ext cx="2368058" cy="197490"/>
          </a:xfrm>
        </p:spPr>
        <p:txBody>
          <a:bodyPr wrap="square" anchor="t"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20" name="Text Placeholder 65"/>
          <p:cNvSpPr>
            <a:spLocks noGrp="1"/>
          </p:cNvSpPr>
          <p:nvPr>
            <p:ph type="body" sz="quarter" idx="20" hasCustomPrompt="1"/>
          </p:nvPr>
        </p:nvSpPr>
        <p:spPr>
          <a:xfrm>
            <a:off x="9457115" y="5855530"/>
            <a:ext cx="2368058" cy="197490"/>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21" name="Text Placeholder 3"/>
          <p:cNvSpPr>
            <a:spLocks noGrp="1"/>
          </p:cNvSpPr>
          <p:nvPr>
            <p:ph type="body" sz="quarter" idx="15" hasCustomPrompt="1"/>
          </p:nvPr>
        </p:nvSpPr>
        <p:spPr>
          <a:xfrm>
            <a:off x="53859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8" name="TextBox 17"/>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30780797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4 Images Opt 11">
    <p:bg>
      <p:bgPr>
        <a:solidFill>
          <a:srgbClr val="000000"/>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30"/>
          </p:nvPr>
        </p:nvSpPr>
        <p:spPr>
          <a:xfrm>
            <a:off x="2827984" y="1727200"/>
            <a:ext cx="4335075" cy="2082800"/>
          </a:xfrm>
        </p:spPr>
        <p:txBody>
          <a:bodyPr/>
          <a:lstStyle/>
          <a:p>
            <a:r>
              <a:rPr lang="en-US"/>
              <a:t>Click icon to add picture</a:t>
            </a:r>
          </a:p>
        </p:txBody>
      </p:sp>
      <p:sp>
        <p:nvSpPr>
          <p:cNvPr id="15" name="Picture Placeholder 6"/>
          <p:cNvSpPr>
            <a:spLocks noGrp="1"/>
          </p:cNvSpPr>
          <p:nvPr>
            <p:ph type="pic" sz="quarter" idx="31"/>
          </p:nvPr>
        </p:nvSpPr>
        <p:spPr>
          <a:xfrm>
            <a:off x="7504969" y="1727200"/>
            <a:ext cx="4335075" cy="2082800"/>
          </a:xfrm>
        </p:spPr>
        <p:txBody>
          <a:bodyPr/>
          <a:lstStyle/>
          <a:p>
            <a:r>
              <a:rPr lang="en-US"/>
              <a:t>Click icon to add picture</a:t>
            </a:r>
            <a:endParaRPr lang="en-US" dirty="0"/>
          </a:p>
        </p:txBody>
      </p:sp>
      <p:sp>
        <p:nvSpPr>
          <p:cNvPr id="19" name="Picture Placeholder 6"/>
          <p:cNvSpPr>
            <a:spLocks noGrp="1"/>
          </p:cNvSpPr>
          <p:nvPr>
            <p:ph type="pic" sz="quarter" idx="32"/>
          </p:nvPr>
        </p:nvSpPr>
        <p:spPr>
          <a:xfrm>
            <a:off x="2827984" y="3962400"/>
            <a:ext cx="4335075" cy="2082800"/>
          </a:xfrm>
        </p:spPr>
        <p:txBody>
          <a:bodyPr/>
          <a:lstStyle/>
          <a:p>
            <a:r>
              <a:rPr lang="en-US"/>
              <a:t>Click icon to add picture</a:t>
            </a:r>
            <a:endParaRPr lang="en-US" dirty="0"/>
          </a:p>
        </p:txBody>
      </p:sp>
      <p:sp>
        <p:nvSpPr>
          <p:cNvPr id="20" name="Picture Placeholder 6"/>
          <p:cNvSpPr>
            <a:spLocks noGrp="1"/>
          </p:cNvSpPr>
          <p:nvPr>
            <p:ph type="pic" sz="quarter" idx="33"/>
          </p:nvPr>
        </p:nvSpPr>
        <p:spPr>
          <a:xfrm>
            <a:off x="7504969" y="3962400"/>
            <a:ext cx="4335075" cy="2082800"/>
          </a:xfrm>
        </p:spPr>
        <p:txBody>
          <a:bodyPr/>
          <a:lstStyle/>
          <a:p>
            <a:r>
              <a:rPr lang="en-US"/>
              <a:t>Click icon to add picture</a:t>
            </a:r>
          </a:p>
        </p:txBody>
      </p:sp>
      <p:sp>
        <p:nvSpPr>
          <p:cNvPr id="2" name="Title 1"/>
          <p:cNvSpPr>
            <a:spLocks noGrp="1"/>
          </p:cNvSpPr>
          <p:nvPr>
            <p:ph type="title"/>
          </p:nvPr>
        </p:nvSpPr>
        <p:spPr>
          <a:xfrm>
            <a:off x="538272" y="544513"/>
            <a:ext cx="11301773"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8" name="Text Placeholder 3"/>
          <p:cNvSpPr>
            <a:spLocks noGrp="1"/>
          </p:cNvSpPr>
          <p:nvPr>
            <p:ph type="body" sz="quarter" idx="15" hasCustomPrompt="1"/>
          </p:nvPr>
        </p:nvSpPr>
        <p:spPr>
          <a:xfrm>
            <a:off x="53859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3" name="TextBox 12"/>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277148955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4 Images Opt 12">
    <p:bg>
      <p:bgPr>
        <a:solidFill>
          <a:srgbClr val="000000"/>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34"/>
          </p:nvPr>
        </p:nvSpPr>
        <p:spPr>
          <a:xfrm>
            <a:off x="2584495" y="5135563"/>
            <a:ext cx="9220786" cy="919162"/>
          </a:xfrm>
        </p:spPr>
        <p:txBody>
          <a:bodyPr/>
          <a:lstStyle/>
          <a:p>
            <a:r>
              <a:rPr lang="en-US"/>
              <a:t>Click icon to add picture</a:t>
            </a:r>
          </a:p>
        </p:txBody>
      </p:sp>
      <p:sp>
        <p:nvSpPr>
          <p:cNvPr id="7" name="Picture Placeholder 6"/>
          <p:cNvSpPr>
            <a:spLocks noGrp="1"/>
          </p:cNvSpPr>
          <p:nvPr>
            <p:ph type="pic" sz="quarter" idx="31"/>
          </p:nvPr>
        </p:nvSpPr>
        <p:spPr>
          <a:xfrm>
            <a:off x="2584494" y="1730376"/>
            <a:ext cx="3052376" cy="3298825"/>
          </a:xfrm>
        </p:spPr>
        <p:txBody>
          <a:bodyPr/>
          <a:lstStyle/>
          <a:p>
            <a:r>
              <a:rPr lang="en-US"/>
              <a:t>Click icon to add picture</a:t>
            </a:r>
          </a:p>
        </p:txBody>
      </p:sp>
      <p:sp>
        <p:nvSpPr>
          <p:cNvPr id="16" name="Picture Placeholder 6"/>
          <p:cNvSpPr>
            <a:spLocks noGrp="1"/>
          </p:cNvSpPr>
          <p:nvPr>
            <p:ph type="pic" sz="quarter" idx="32"/>
          </p:nvPr>
        </p:nvSpPr>
        <p:spPr>
          <a:xfrm>
            <a:off x="5686082" y="1730376"/>
            <a:ext cx="3052376" cy="3298825"/>
          </a:xfrm>
        </p:spPr>
        <p:txBody>
          <a:bodyPr/>
          <a:lstStyle/>
          <a:p>
            <a:r>
              <a:rPr lang="en-US"/>
              <a:t>Click icon to add picture</a:t>
            </a:r>
          </a:p>
        </p:txBody>
      </p:sp>
      <p:sp>
        <p:nvSpPr>
          <p:cNvPr id="17" name="Picture Placeholder 6"/>
          <p:cNvSpPr>
            <a:spLocks noGrp="1"/>
          </p:cNvSpPr>
          <p:nvPr>
            <p:ph type="pic" sz="quarter" idx="33"/>
          </p:nvPr>
        </p:nvSpPr>
        <p:spPr>
          <a:xfrm>
            <a:off x="8787669" y="1730376"/>
            <a:ext cx="3052376" cy="3298825"/>
          </a:xfrm>
        </p:spPr>
        <p:txBody>
          <a:bodyPr/>
          <a:lstStyle/>
          <a:p>
            <a:r>
              <a:rPr lang="en-US"/>
              <a:t>Click icon to add picture</a:t>
            </a:r>
          </a:p>
        </p:txBody>
      </p:sp>
      <p:sp>
        <p:nvSpPr>
          <p:cNvPr id="2" name="Title 1"/>
          <p:cNvSpPr>
            <a:spLocks noGrp="1"/>
          </p:cNvSpPr>
          <p:nvPr>
            <p:ph type="title"/>
          </p:nvPr>
        </p:nvSpPr>
        <p:spPr>
          <a:xfrm>
            <a:off x="538272" y="548640"/>
            <a:ext cx="11301773"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21" name="Text Placeholder 3"/>
          <p:cNvSpPr>
            <a:spLocks noGrp="1"/>
          </p:cNvSpPr>
          <p:nvPr>
            <p:ph type="body" sz="quarter" idx="15" hasCustomPrompt="1"/>
          </p:nvPr>
        </p:nvSpPr>
        <p:spPr>
          <a:xfrm>
            <a:off x="538272"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3" name="TextBox 12"/>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906142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4 Images Opt 13">
    <p:bg>
      <p:bgPr>
        <a:solidFill>
          <a:srgbClr val="000000"/>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31"/>
          </p:nvPr>
        </p:nvSpPr>
        <p:spPr>
          <a:xfrm>
            <a:off x="2632894" y="1730376"/>
            <a:ext cx="4506950" cy="2117725"/>
          </a:xfrm>
        </p:spPr>
        <p:txBody>
          <a:bodyPr/>
          <a:lstStyle/>
          <a:p>
            <a:r>
              <a:rPr lang="en-US"/>
              <a:t>Click icon to add picture</a:t>
            </a:r>
          </a:p>
        </p:txBody>
      </p:sp>
      <p:sp>
        <p:nvSpPr>
          <p:cNvPr id="20" name="Picture Placeholder 8"/>
          <p:cNvSpPr>
            <a:spLocks noGrp="1"/>
          </p:cNvSpPr>
          <p:nvPr>
            <p:ph type="pic" sz="quarter" idx="32"/>
          </p:nvPr>
        </p:nvSpPr>
        <p:spPr>
          <a:xfrm>
            <a:off x="2632894" y="3937001"/>
            <a:ext cx="4506950" cy="2117725"/>
          </a:xfrm>
        </p:spPr>
        <p:txBody>
          <a:bodyPr/>
          <a:lstStyle/>
          <a:p>
            <a:r>
              <a:rPr lang="en-US"/>
              <a:t>Click icon to add picture</a:t>
            </a:r>
          </a:p>
        </p:txBody>
      </p:sp>
      <p:sp>
        <p:nvSpPr>
          <p:cNvPr id="22" name="Picture Placeholder 8"/>
          <p:cNvSpPr>
            <a:spLocks noGrp="1"/>
          </p:cNvSpPr>
          <p:nvPr>
            <p:ph type="pic" sz="quarter" idx="33"/>
          </p:nvPr>
        </p:nvSpPr>
        <p:spPr>
          <a:xfrm>
            <a:off x="7276052" y="1729665"/>
            <a:ext cx="3261809" cy="4325059"/>
          </a:xfrm>
        </p:spPr>
        <p:txBody>
          <a:bodyPr/>
          <a:lstStyle/>
          <a:p>
            <a:r>
              <a:rPr lang="en-US"/>
              <a:t>Click icon to add picture</a:t>
            </a:r>
          </a:p>
        </p:txBody>
      </p:sp>
      <p:sp>
        <p:nvSpPr>
          <p:cNvPr id="23" name="Picture Placeholder 8"/>
          <p:cNvSpPr>
            <a:spLocks noGrp="1"/>
          </p:cNvSpPr>
          <p:nvPr>
            <p:ph type="pic" sz="quarter" idx="34"/>
          </p:nvPr>
        </p:nvSpPr>
        <p:spPr>
          <a:xfrm>
            <a:off x="10668358" y="1729665"/>
            <a:ext cx="1168184" cy="4325059"/>
          </a:xfrm>
        </p:spPr>
        <p:txBody>
          <a:bodyPr/>
          <a:lstStyle/>
          <a:p>
            <a:r>
              <a:rPr lang="en-US"/>
              <a:t>Click icon to add picture</a:t>
            </a:r>
          </a:p>
        </p:txBody>
      </p:sp>
      <p:sp>
        <p:nvSpPr>
          <p:cNvPr id="2" name="Title 1"/>
          <p:cNvSpPr>
            <a:spLocks noGrp="1"/>
          </p:cNvSpPr>
          <p:nvPr>
            <p:ph type="title"/>
          </p:nvPr>
        </p:nvSpPr>
        <p:spPr>
          <a:xfrm>
            <a:off x="534769" y="548640"/>
            <a:ext cx="11301773"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21" name="Text Placeholder 3"/>
          <p:cNvSpPr>
            <a:spLocks noGrp="1"/>
          </p:cNvSpPr>
          <p:nvPr>
            <p:ph type="body" sz="quarter" idx="15" hasCustomPrompt="1"/>
          </p:nvPr>
        </p:nvSpPr>
        <p:spPr>
          <a:xfrm>
            <a:off x="535088"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3" name="TextBox 12"/>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294543530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4 Images Opt 14">
    <p:bg>
      <p:bgPr>
        <a:solidFill>
          <a:srgbClr val="000000"/>
        </a:solidFill>
        <a:effectLst/>
      </p:bgPr>
    </p:bg>
    <p:spTree>
      <p:nvGrpSpPr>
        <p:cNvPr id="1" name=""/>
        <p:cNvGrpSpPr/>
        <p:nvPr/>
      </p:nvGrpSpPr>
      <p:grpSpPr>
        <a:xfrm>
          <a:off x="0" y="0"/>
          <a:ext cx="0" cy="0"/>
          <a:chOff x="0" y="0"/>
          <a:chExt cx="0" cy="0"/>
        </a:xfrm>
      </p:grpSpPr>
      <p:sp>
        <p:nvSpPr>
          <p:cNvPr id="16" name="Picture Placeholder 8"/>
          <p:cNvSpPr>
            <a:spLocks noGrp="1"/>
          </p:cNvSpPr>
          <p:nvPr>
            <p:ph type="pic" sz="quarter" idx="31"/>
          </p:nvPr>
        </p:nvSpPr>
        <p:spPr>
          <a:xfrm>
            <a:off x="2632894" y="1730377"/>
            <a:ext cx="3278818" cy="4324349"/>
          </a:xfrm>
        </p:spPr>
        <p:txBody>
          <a:bodyPr/>
          <a:lstStyle/>
          <a:p>
            <a:r>
              <a:rPr lang="en-US"/>
              <a:t>Click icon to add picture</a:t>
            </a:r>
          </a:p>
        </p:txBody>
      </p:sp>
      <p:sp>
        <p:nvSpPr>
          <p:cNvPr id="17" name="Picture Placeholder 8"/>
          <p:cNvSpPr>
            <a:spLocks noGrp="1"/>
          </p:cNvSpPr>
          <p:nvPr>
            <p:ph type="pic" sz="quarter" idx="32"/>
          </p:nvPr>
        </p:nvSpPr>
        <p:spPr>
          <a:xfrm>
            <a:off x="6064490" y="1730377"/>
            <a:ext cx="3278818" cy="4324349"/>
          </a:xfrm>
        </p:spPr>
        <p:txBody>
          <a:bodyPr/>
          <a:lstStyle/>
          <a:p>
            <a:r>
              <a:rPr lang="en-US"/>
              <a:t>Click icon to add picture</a:t>
            </a:r>
          </a:p>
        </p:txBody>
      </p:sp>
      <p:sp>
        <p:nvSpPr>
          <p:cNvPr id="20" name="Picture Placeholder 8"/>
          <p:cNvSpPr>
            <a:spLocks noGrp="1"/>
          </p:cNvSpPr>
          <p:nvPr>
            <p:ph type="pic" sz="quarter" idx="33"/>
          </p:nvPr>
        </p:nvSpPr>
        <p:spPr>
          <a:xfrm>
            <a:off x="9471986" y="1730377"/>
            <a:ext cx="2368058" cy="2115837"/>
          </a:xfrm>
        </p:spPr>
        <p:txBody>
          <a:bodyPr/>
          <a:lstStyle/>
          <a:p>
            <a:r>
              <a:rPr lang="en-US"/>
              <a:t>Click icon to add picture</a:t>
            </a:r>
            <a:endParaRPr lang="en-US" dirty="0"/>
          </a:p>
        </p:txBody>
      </p:sp>
      <p:sp>
        <p:nvSpPr>
          <p:cNvPr id="22" name="Picture Placeholder 8"/>
          <p:cNvSpPr>
            <a:spLocks noGrp="1"/>
          </p:cNvSpPr>
          <p:nvPr>
            <p:ph type="pic" sz="quarter" idx="34"/>
          </p:nvPr>
        </p:nvSpPr>
        <p:spPr>
          <a:xfrm>
            <a:off x="9471986" y="3938889"/>
            <a:ext cx="2368058" cy="2115837"/>
          </a:xfrm>
        </p:spPr>
        <p:txBody>
          <a:bodyPr/>
          <a:lstStyle/>
          <a:p>
            <a:r>
              <a:rPr lang="en-US"/>
              <a:t>Click icon to add picture</a:t>
            </a:r>
            <a:endParaRPr lang="en-US" dirty="0"/>
          </a:p>
        </p:txBody>
      </p:sp>
      <p:sp>
        <p:nvSpPr>
          <p:cNvPr id="2" name="Title 1"/>
          <p:cNvSpPr>
            <a:spLocks noGrp="1"/>
          </p:cNvSpPr>
          <p:nvPr>
            <p:ph type="title"/>
          </p:nvPr>
        </p:nvSpPr>
        <p:spPr>
          <a:xfrm>
            <a:off x="538272" y="548640"/>
            <a:ext cx="11301773"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21" name="Text Placeholder 3"/>
          <p:cNvSpPr>
            <a:spLocks noGrp="1"/>
          </p:cNvSpPr>
          <p:nvPr>
            <p:ph type="body" sz="quarter" idx="15" hasCustomPrompt="1"/>
          </p:nvPr>
        </p:nvSpPr>
        <p:spPr>
          <a:xfrm>
            <a:off x="53859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3" name="TextBox 12"/>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215061173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5 Images Opt 1">
    <p:bg>
      <p:bgPr>
        <a:solidFill>
          <a:srgbClr val="000000"/>
        </a:solidFill>
        <a:effectLst/>
      </p:bgPr>
    </p:bg>
    <p:spTree>
      <p:nvGrpSpPr>
        <p:cNvPr id="1" name=""/>
        <p:cNvGrpSpPr/>
        <p:nvPr/>
      </p:nvGrpSpPr>
      <p:grpSpPr>
        <a:xfrm>
          <a:off x="0" y="0"/>
          <a:ext cx="0" cy="0"/>
          <a:chOff x="0" y="0"/>
          <a:chExt cx="0" cy="0"/>
        </a:xfrm>
      </p:grpSpPr>
      <p:sp>
        <p:nvSpPr>
          <p:cNvPr id="16" name="Picture Placeholder 8"/>
          <p:cNvSpPr>
            <a:spLocks noGrp="1"/>
          </p:cNvSpPr>
          <p:nvPr>
            <p:ph type="pic" sz="quarter" idx="34"/>
          </p:nvPr>
        </p:nvSpPr>
        <p:spPr>
          <a:xfrm>
            <a:off x="538272" y="1730375"/>
            <a:ext cx="3666671" cy="4324349"/>
          </a:xfrm>
        </p:spPr>
        <p:txBody>
          <a:bodyPr/>
          <a:lstStyle/>
          <a:p>
            <a:r>
              <a:rPr lang="en-US"/>
              <a:t>Click icon to add picture</a:t>
            </a:r>
          </a:p>
        </p:txBody>
      </p:sp>
      <p:sp>
        <p:nvSpPr>
          <p:cNvPr id="22" name="Picture Placeholder 8"/>
          <p:cNvSpPr>
            <a:spLocks noGrp="1"/>
          </p:cNvSpPr>
          <p:nvPr>
            <p:ph type="pic" sz="quarter" idx="35"/>
          </p:nvPr>
        </p:nvSpPr>
        <p:spPr>
          <a:xfrm>
            <a:off x="4262665" y="1730375"/>
            <a:ext cx="3666671" cy="4324349"/>
          </a:xfrm>
        </p:spPr>
        <p:txBody>
          <a:bodyPr/>
          <a:lstStyle/>
          <a:p>
            <a:r>
              <a:rPr lang="en-US"/>
              <a:t>Click icon to add picture</a:t>
            </a:r>
          </a:p>
        </p:txBody>
      </p:sp>
      <p:sp>
        <p:nvSpPr>
          <p:cNvPr id="23" name="Picture Placeholder 8"/>
          <p:cNvSpPr>
            <a:spLocks noGrp="1"/>
          </p:cNvSpPr>
          <p:nvPr>
            <p:ph type="pic" sz="quarter" idx="36"/>
          </p:nvPr>
        </p:nvSpPr>
        <p:spPr>
          <a:xfrm>
            <a:off x="8005724" y="1707381"/>
            <a:ext cx="1527780" cy="1428003"/>
          </a:xfrm>
        </p:spPr>
        <p:txBody>
          <a:bodyPr/>
          <a:lstStyle/>
          <a:p>
            <a:r>
              <a:rPr lang="en-US"/>
              <a:t>Click icon to add picture</a:t>
            </a:r>
          </a:p>
        </p:txBody>
      </p:sp>
      <p:sp>
        <p:nvSpPr>
          <p:cNvPr id="24" name="Picture Placeholder 8"/>
          <p:cNvSpPr>
            <a:spLocks noGrp="1"/>
          </p:cNvSpPr>
          <p:nvPr>
            <p:ph type="pic" sz="quarter" idx="37"/>
          </p:nvPr>
        </p:nvSpPr>
        <p:spPr>
          <a:xfrm>
            <a:off x="8005724" y="3167051"/>
            <a:ext cx="1527780" cy="1428003"/>
          </a:xfrm>
        </p:spPr>
        <p:txBody>
          <a:bodyPr/>
          <a:lstStyle/>
          <a:p>
            <a:r>
              <a:rPr lang="en-US"/>
              <a:t>Click icon to add picture</a:t>
            </a:r>
            <a:endParaRPr lang="en-US" dirty="0"/>
          </a:p>
        </p:txBody>
      </p:sp>
      <p:sp>
        <p:nvSpPr>
          <p:cNvPr id="25" name="Picture Placeholder 8"/>
          <p:cNvSpPr>
            <a:spLocks noGrp="1"/>
          </p:cNvSpPr>
          <p:nvPr>
            <p:ph type="pic" sz="quarter" idx="38"/>
          </p:nvPr>
        </p:nvSpPr>
        <p:spPr>
          <a:xfrm>
            <a:off x="8005724" y="4626722"/>
            <a:ext cx="1527780" cy="1428003"/>
          </a:xfrm>
        </p:spPr>
        <p:txBody>
          <a:bodyPr/>
          <a:lstStyle/>
          <a:p>
            <a:r>
              <a:rPr lang="en-US"/>
              <a:t>Click icon to add picture</a:t>
            </a:r>
            <a:endParaRPr lang="en-US" dirty="0"/>
          </a:p>
        </p:txBody>
      </p:sp>
      <p:sp>
        <p:nvSpPr>
          <p:cNvPr id="2" name="Title 1"/>
          <p:cNvSpPr>
            <a:spLocks noGrp="1"/>
          </p:cNvSpPr>
          <p:nvPr>
            <p:ph type="title"/>
          </p:nvPr>
        </p:nvSpPr>
        <p:spPr>
          <a:xfrm>
            <a:off x="538272" y="548640"/>
            <a:ext cx="11301773"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4" name="Text Placeholder 65"/>
          <p:cNvSpPr>
            <a:spLocks noGrp="1"/>
          </p:cNvSpPr>
          <p:nvPr>
            <p:ph type="body" sz="quarter" idx="26" hasCustomPrompt="1"/>
          </p:nvPr>
        </p:nvSpPr>
        <p:spPr>
          <a:xfrm>
            <a:off x="9657704" y="2336744"/>
            <a:ext cx="2234514" cy="169277"/>
          </a:xfrm>
        </p:spPr>
        <p:txBody>
          <a:bodyPr wrap="square">
            <a:spAutoFit/>
          </a:bodyPr>
          <a:lstStyle>
            <a:lvl1pPr algn="l">
              <a:lnSpc>
                <a:spcPct val="90000"/>
              </a:lnSpc>
              <a:spcBef>
                <a:spcPts val="1200"/>
              </a:spcBef>
              <a:defRPr sz="1200" baseline="0">
                <a:solidFill>
                  <a:schemeClr val="bg1"/>
                </a:solidFill>
                <a:latin typeface="+mn-lt"/>
              </a:defRPr>
            </a:lvl1pPr>
          </a:lstStyle>
          <a:p>
            <a:pPr lvl="0"/>
            <a:r>
              <a:rPr lang="en-US" dirty="0"/>
              <a:t>Click to add text</a:t>
            </a:r>
          </a:p>
        </p:txBody>
      </p:sp>
      <p:sp>
        <p:nvSpPr>
          <p:cNvPr id="15"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9" name="Text Placeholder 65"/>
          <p:cNvSpPr>
            <a:spLocks noGrp="1"/>
          </p:cNvSpPr>
          <p:nvPr>
            <p:ph type="body" sz="quarter" idx="32" hasCustomPrompt="1"/>
          </p:nvPr>
        </p:nvSpPr>
        <p:spPr>
          <a:xfrm>
            <a:off x="9657704" y="3796414"/>
            <a:ext cx="2234514" cy="169277"/>
          </a:xfrm>
        </p:spPr>
        <p:txBody>
          <a:bodyPr wrap="square">
            <a:spAutoFit/>
          </a:bodyPr>
          <a:lstStyle>
            <a:lvl1pPr algn="l">
              <a:lnSpc>
                <a:spcPct val="90000"/>
              </a:lnSpc>
              <a:spcBef>
                <a:spcPts val="1200"/>
              </a:spcBef>
              <a:defRPr sz="1200" baseline="0">
                <a:solidFill>
                  <a:schemeClr val="bg1"/>
                </a:solidFill>
                <a:latin typeface="+mn-lt"/>
              </a:defRPr>
            </a:lvl1pPr>
          </a:lstStyle>
          <a:p>
            <a:pPr lvl="0"/>
            <a:r>
              <a:rPr lang="en-US" dirty="0"/>
              <a:t>Click to add text</a:t>
            </a:r>
          </a:p>
        </p:txBody>
      </p:sp>
      <p:sp>
        <p:nvSpPr>
          <p:cNvPr id="20" name="Text Placeholder 65"/>
          <p:cNvSpPr>
            <a:spLocks noGrp="1"/>
          </p:cNvSpPr>
          <p:nvPr>
            <p:ph type="body" sz="quarter" idx="33" hasCustomPrompt="1"/>
          </p:nvPr>
        </p:nvSpPr>
        <p:spPr>
          <a:xfrm>
            <a:off x="9657704" y="5256085"/>
            <a:ext cx="2234514" cy="169277"/>
          </a:xfrm>
        </p:spPr>
        <p:txBody>
          <a:bodyPr wrap="square">
            <a:spAutoFit/>
          </a:bodyPr>
          <a:lstStyle>
            <a:lvl1pPr algn="l">
              <a:lnSpc>
                <a:spcPct val="90000"/>
              </a:lnSpc>
              <a:spcBef>
                <a:spcPts val="1200"/>
              </a:spcBef>
              <a:defRPr sz="1200" baseline="0">
                <a:solidFill>
                  <a:schemeClr val="bg1"/>
                </a:solidFill>
                <a:latin typeface="+mn-lt"/>
              </a:defRPr>
            </a:lvl1pPr>
          </a:lstStyle>
          <a:p>
            <a:pPr lvl="0"/>
            <a:r>
              <a:rPr lang="en-US" dirty="0"/>
              <a:t>Click to add text</a:t>
            </a:r>
          </a:p>
        </p:txBody>
      </p:sp>
      <p:sp>
        <p:nvSpPr>
          <p:cNvPr id="21" name="Text Placeholder 3"/>
          <p:cNvSpPr>
            <a:spLocks noGrp="1"/>
          </p:cNvSpPr>
          <p:nvPr>
            <p:ph type="body" sz="quarter" idx="15" hasCustomPrompt="1"/>
          </p:nvPr>
        </p:nvSpPr>
        <p:spPr>
          <a:xfrm>
            <a:off x="53859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8" name="TextBox 17"/>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1603976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5 Images Opt 2">
    <p:bg>
      <p:bgPr>
        <a:solidFill>
          <a:srgbClr val="000000"/>
        </a:solidFill>
        <a:effectLst/>
      </p:bgPr>
    </p:bg>
    <p:spTree>
      <p:nvGrpSpPr>
        <p:cNvPr id="1" name=""/>
        <p:cNvGrpSpPr/>
        <p:nvPr/>
      </p:nvGrpSpPr>
      <p:grpSpPr>
        <a:xfrm>
          <a:off x="0" y="0"/>
          <a:ext cx="0" cy="0"/>
          <a:chOff x="0" y="0"/>
          <a:chExt cx="0" cy="0"/>
        </a:xfrm>
      </p:grpSpPr>
      <p:sp>
        <p:nvSpPr>
          <p:cNvPr id="14" name="Picture Placeholder 8"/>
          <p:cNvSpPr>
            <a:spLocks noGrp="1"/>
          </p:cNvSpPr>
          <p:nvPr>
            <p:ph type="pic" sz="quarter" idx="34"/>
          </p:nvPr>
        </p:nvSpPr>
        <p:spPr>
          <a:xfrm>
            <a:off x="538271" y="1730375"/>
            <a:ext cx="4751554" cy="4324349"/>
          </a:xfrm>
        </p:spPr>
        <p:txBody>
          <a:bodyPr/>
          <a:lstStyle/>
          <a:p>
            <a:r>
              <a:rPr lang="en-US"/>
              <a:t>Click icon to add picture</a:t>
            </a:r>
          </a:p>
        </p:txBody>
      </p:sp>
      <p:sp>
        <p:nvSpPr>
          <p:cNvPr id="17" name="Picture Placeholder 8"/>
          <p:cNvSpPr>
            <a:spLocks noGrp="1"/>
          </p:cNvSpPr>
          <p:nvPr>
            <p:ph type="pic" sz="quarter" idx="35"/>
          </p:nvPr>
        </p:nvSpPr>
        <p:spPr>
          <a:xfrm>
            <a:off x="5425268" y="1730375"/>
            <a:ext cx="4751555" cy="4324349"/>
          </a:xfrm>
        </p:spPr>
        <p:txBody>
          <a:bodyPr/>
          <a:lstStyle/>
          <a:p>
            <a:r>
              <a:rPr lang="en-US"/>
              <a:t>Click icon to add picture</a:t>
            </a:r>
          </a:p>
        </p:txBody>
      </p:sp>
      <p:sp>
        <p:nvSpPr>
          <p:cNvPr id="18" name="Picture Placeholder 8"/>
          <p:cNvSpPr>
            <a:spLocks noGrp="1"/>
          </p:cNvSpPr>
          <p:nvPr>
            <p:ph type="pic" sz="quarter" idx="36"/>
          </p:nvPr>
        </p:nvSpPr>
        <p:spPr>
          <a:xfrm>
            <a:off x="10312264" y="1730376"/>
            <a:ext cx="1527780" cy="1428003"/>
          </a:xfrm>
        </p:spPr>
        <p:txBody>
          <a:bodyPr/>
          <a:lstStyle/>
          <a:p>
            <a:r>
              <a:rPr lang="en-US"/>
              <a:t>Click icon to add picture</a:t>
            </a:r>
            <a:endParaRPr lang="en-US" dirty="0"/>
          </a:p>
        </p:txBody>
      </p:sp>
      <p:sp>
        <p:nvSpPr>
          <p:cNvPr id="22" name="Picture Placeholder 8"/>
          <p:cNvSpPr>
            <a:spLocks noGrp="1"/>
          </p:cNvSpPr>
          <p:nvPr>
            <p:ph type="pic" sz="quarter" idx="37"/>
          </p:nvPr>
        </p:nvSpPr>
        <p:spPr>
          <a:xfrm>
            <a:off x="10312264" y="3178548"/>
            <a:ext cx="1527780" cy="1428003"/>
          </a:xfrm>
        </p:spPr>
        <p:txBody>
          <a:bodyPr/>
          <a:lstStyle/>
          <a:p>
            <a:r>
              <a:rPr lang="en-US"/>
              <a:t>Click icon to add picture</a:t>
            </a:r>
            <a:endParaRPr lang="en-US" dirty="0"/>
          </a:p>
        </p:txBody>
      </p:sp>
      <p:sp>
        <p:nvSpPr>
          <p:cNvPr id="23" name="Picture Placeholder 8"/>
          <p:cNvSpPr>
            <a:spLocks noGrp="1"/>
          </p:cNvSpPr>
          <p:nvPr>
            <p:ph type="pic" sz="quarter" idx="38"/>
          </p:nvPr>
        </p:nvSpPr>
        <p:spPr>
          <a:xfrm>
            <a:off x="10312264" y="4626722"/>
            <a:ext cx="1527780" cy="1428003"/>
          </a:xfrm>
        </p:spPr>
        <p:txBody>
          <a:bodyPr/>
          <a:lstStyle/>
          <a:p>
            <a:r>
              <a:rPr lang="en-US"/>
              <a:t>Click icon to add picture</a:t>
            </a:r>
            <a:endParaRPr lang="en-US" dirty="0"/>
          </a:p>
        </p:txBody>
      </p:sp>
      <p:sp>
        <p:nvSpPr>
          <p:cNvPr id="2" name="Title 1"/>
          <p:cNvSpPr>
            <a:spLocks noGrp="1"/>
          </p:cNvSpPr>
          <p:nvPr>
            <p:ph type="title"/>
          </p:nvPr>
        </p:nvSpPr>
        <p:spPr>
          <a:xfrm>
            <a:off x="538272" y="548640"/>
            <a:ext cx="11301773"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9" name="Text Placeholder 3"/>
          <p:cNvSpPr>
            <a:spLocks noGrp="1"/>
          </p:cNvSpPr>
          <p:nvPr>
            <p:ph type="body" sz="quarter" idx="15" hasCustomPrompt="1"/>
          </p:nvPr>
        </p:nvSpPr>
        <p:spPr>
          <a:xfrm>
            <a:off x="53859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6" name="TextBox 15"/>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3141169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A5581-882C-45A0-95BF-494ABBFC6B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2696D6-77F4-4861-9D7D-34F8842843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61004B-FEEC-4BA8-81B1-698AE1DAEA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087CFA3-92FC-4C89-BD3C-1B1FF060BDB8}"/>
              </a:ext>
            </a:extLst>
          </p:cNvPr>
          <p:cNvSpPr>
            <a:spLocks noGrp="1"/>
          </p:cNvSpPr>
          <p:nvPr>
            <p:ph type="dt" sz="half" idx="10"/>
          </p:nvPr>
        </p:nvSpPr>
        <p:spPr/>
        <p:txBody>
          <a:bodyPr/>
          <a:lstStyle/>
          <a:p>
            <a:fld id="{959FEE3D-FC4D-4AAE-A4D9-5EC4CDAEF923}" type="datetimeFigureOut">
              <a:rPr lang="en-US" smtClean="0"/>
              <a:t>5/24/2018</a:t>
            </a:fld>
            <a:endParaRPr lang="en-US"/>
          </a:p>
        </p:txBody>
      </p:sp>
      <p:sp>
        <p:nvSpPr>
          <p:cNvPr id="6" name="Footer Placeholder 5">
            <a:extLst>
              <a:ext uri="{FF2B5EF4-FFF2-40B4-BE49-F238E27FC236}">
                <a16:creationId xmlns:a16="http://schemas.microsoft.com/office/drawing/2014/main" id="{F8D0FFB5-3ECF-49B1-BBFF-0FB46C30F7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FE5CCE-BE4C-4F5E-BE7D-702C4FE69A0C}"/>
              </a:ext>
            </a:extLst>
          </p:cNvPr>
          <p:cNvSpPr>
            <a:spLocks noGrp="1"/>
          </p:cNvSpPr>
          <p:nvPr>
            <p:ph type="sldNum" sz="quarter" idx="12"/>
          </p:nvPr>
        </p:nvSpPr>
        <p:spPr/>
        <p:txBody>
          <a:bodyPr/>
          <a:lstStyle/>
          <a:p>
            <a:fld id="{07EE7E53-16E8-4A13-9A18-B1431D2D80C1}" type="slidenum">
              <a:rPr lang="en-US" smtClean="0"/>
              <a:t>‹#›</a:t>
            </a:fld>
            <a:endParaRPr lang="en-US"/>
          </a:p>
        </p:txBody>
      </p:sp>
    </p:spTree>
    <p:extLst>
      <p:ext uri="{BB962C8B-B14F-4D97-AF65-F5344CB8AC3E}">
        <p14:creationId xmlns:p14="http://schemas.microsoft.com/office/powerpoint/2010/main" val="81540775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5 Images Opt 3">
    <p:bg>
      <p:bgPr>
        <a:solidFill>
          <a:srgbClr val="000000"/>
        </a:solidFill>
        <a:effectLst/>
      </p:bgPr>
    </p:bg>
    <p:spTree>
      <p:nvGrpSpPr>
        <p:cNvPr id="1" name=""/>
        <p:cNvGrpSpPr/>
        <p:nvPr/>
      </p:nvGrpSpPr>
      <p:grpSpPr>
        <a:xfrm>
          <a:off x="0" y="0"/>
          <a:ext cx="0" cy="0"/>
          <a:chOff x="0" y="0"/>
          <a:chExt cx="0" cy="0"/>
        </a:xfrm>
      </p:grpSpPr>
      <p:sp>
        <p:nvSpPr>
          <p:cNvPr id="31" name="Picture Placeholder 8"/>
          <p:cNvSpPr>
            <a:spLocks noGrp="1"/>
          </p:cNvSpPr>
          <p:nvPr>
            <p:ph type="pic" sz="quarter" idx="38"/>
          </p:nvPr>
        </p:nvSpPr>
        <p:spPr>
          <a:xfrm>
            <a:off x="538271" y="1730375"/>
            <a:ext cx="5668224" cy="4324349"/>
          </a:xfrm>
        </p:spPr>
        <p:txBody>
          <a:bodyPr/>
          <a:lstStyle/>
          <a:p>
            <a:r>
              <a:rPr lang="en-US"/>
              <a:t>Click icon to add picture</a:t>
            </a:r>
          </a:p>
        </p:txBody>
      </p:sp>
      <p:sp>
        <p:nvSpPr>
          <p:cNvPr id="32" name="Picture Placeholder 8"/>
          <p:cNvSpPr>
            <a:spLocks noGrp="1"/>
          </p:cNvSpPr>
          <p:nvPr>
            <p:ph type="pic" sz="quarter" idx="39"/>
          </p:nvPr>
        </p:nvSpPr>
        <p:spPr>
          <a:xfrm>
            <a:off x="6321166" y="2010738"/>
            <a:ext cx="2677617" cy="1840051"/>
          </a:xfrm>
        </p:spPr>
        <p:txBody>
          <a:bodyPr/>
          <a:lstStyle/>
          <a:p>
            <a:r>
              <a:rPr lang="en-US"/>
              <a:t>Click icon to add picture</a:t>
            </a:r>
          </a:p>
        </p:txBody>
      </p:sp>
      <p:sp>
        <p:nvSpPr>
          <p:cNvPr id="33" name="Picture Placeholder 8"/>
          <p:cNvSpPr>
            <a:spLocks noGrp="1"/>
          </p:cNvSpPr>
          <p:nvPr>
            <p:ph type="pic" sz="quarter" idx="40"/>
          </p:nvPr>
        </p:nvSpPr>
        <p:spPr>
          <a:xfrm>
            <a:off x="6324620" y="3932044"/>
            <a:ext cx="2677617" cy="1840051"/>
          </a:xfrm>
        </p:spPr>
        <p:txBody>
          <a:bodyPr/>
          <a:lstStyle/>
          <a:p>
            <a:r>
              <a:rPr lang="en-US"/>
              <a:t>Click icon to add picture</a:t>
            </a:r>
          </a:p>
        </p:txBody>
      </p:sp>
      <p:sp>
        <p:nvSpPr>
          <p:cNvPr id="34" name="Picture Placeholder 8"/>
          <p:cNvSpPr>
            <a:spLocks noGrp="1"/>
          </p:cNvSpPr>
          <p:nvPr>
            <p:ph type="pic" sz="quarter" idx="41"/>
          </p:nvPr>
        </p:nvSpPr>
        <p:spPr>
          <a:xfrm>
            <a:off x="9162428" y="2010738"/>
            <a:ext cx="2677617" cy="1840051"/>
          </a:xfrm>
        </p:spPr>
        <p:txBody>
          <a:bodyPr/>
          <a:lstStyle/>
          <a:p>
            <a:r>
              <a:rPr lang="en-US"/>
              <a:t>Click icon to add picture</a:t>
            </a:r>
          </a:p>
        </p:txBody>
      </p:sp>
      <p:sp>
        <p:nvSpPr>
          <p:cNvPr id="35" name="Picture Placeholder 8"/>
          <p:cNvSpPr>
            <a:spLocks noGrp="1"/>
          </p:cNvSpPr>
          <p:nvPr>
            <p:ph type="pic" sz="quarter" idx="42"/>
          </p:nvPr>
        </p:nvSpPr>
        <p:spPr>
          <a:xfrm>
            <a:off x="9162428" y="3932044"/>
            <a:ext cx="2677617" cy="1840051"/>
          </a:xfrm>
        </p:spPr>
        <p:txBody>
          <a:bodyPr/>
          <a:lstStyle/>
          <a:p>
            <a:r>
              <a:rPr lang="en-US"/>
              <a:t>Click icon to add picture</a:t>
            </a:r>
          </a:p>
        </p:txBody>
      </p:sp>
      <p:sp>
        <p:nvSpPr>
          <p:cNvPr id="2" name="Title 1"/>
          <p:cNvSpPr>
            <a:spLocks noGrp="1"/>
          </p:cNvSpPr>
          <p:nvPr>
            <p:ph type="title"/>
          </p:nvPr>
        </p:nvSpPr>
        <p:spPr>
          <a:xfrm>
            <a:off x="538272" y="548640"/>
            <a:ext cx="11301773"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20" name="Text Placeholder 65"/>
          <p:cNvSpPr>
            <a:spLocks noGrp="1"/>
          </p:cNvSpPr>
          <p:nvPr>
            <p:ph type="body" sz="quarter" idx="17" hasCustomPrompt="1"/>
          </p:nvPr>
        </p:nvSpPr>
        <p:spPr>
          <a:xfrm>
            <a:off x="6324620" y="1728860"/>
            <a:ext cx="2674163" cy="200622"/>
          </a:xfrm>
        </p:spPr>
        <p:txBody>
          <a:bodyPr wrap="square" anchor="t"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21" name="Text Placeholder 65"/>
          <p:cNvSpPr>
            <a:spLocks noGrp="1"/>
          </p:cNvSpPr>
          <p:nvPr>
            <p:ph type="body" sz="quarter" idx="33" hasCustomPrompt="1"/>
          </p:nvPr>
        </p:nvSpPr>
        <p:spPr>
          <a:xfrm>
            <a:off x="9165882" y="1728860"/>
            <a:ext cx="2674163" cy="200622"/>
          </a:xfrm>
        </p:spPr>
        <p:txBody>
          <a:bodyPr wrap="square" anchor="t"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22" name="Text Placeholder 65"/>
          <p:cNvSpPr>
            <a:spLocks noGrp="1"/>
          </p:cNvSpPr>
          <p:nvPr>
            <p:ph type="body" sz="quarter" idx="34" hasCustomPrompt="1"/>
          </p:nvPr>
        </p:nvSpPr>
        <p:spPr>
          <a:xfrm>
            <a:off x="6324620" y="5853350"/>
            <a:ext cx="2674163" cy="200622"/>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23" name="Text Placeholder 65"/>
          <p:cNvSpPr>
            <a:spLocks noGrp="1"/>
          </p:cNvSpPr>
          <p:nvPr>
            <p:ph type="body" sz="quarter" idx="35" hasCustomPrompt="1"/>
          </p:nvPr>
        </p:nvSpPr>
        <p:spPr>
          <a:xfrm>
            <a:off x="9165882" y="5853350"/>
            <a:ext cx="2674163" cy="200622"/>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24" name="Text Placeholder 3"/>
          <p:cNvSpPr>
            <a:spLocks noGrp="1"/>
          </p:cNvSpPr>
          <p:nvPr>
            <p:ph type="body" sz="quarter" idx="15" hasCustomPrompt="1"/>
          </p:nvPr>
        </p:nvSpPr>
        <p:spPr>
          <a:xfrm>
            <a:off x="53859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8" name="TextBox 17"/>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306364274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5 Images Opt 4">
    <p:bg>
      <p:bgPr>
        <a:solidFill>
          <a:srgbClr val="000000"/>
        </a:solidFill>
        <a:effectLst/>
      </p:bgPr>
    </p:bg>
    <p:spTree>
      <p:nvGrpSpPr>
        <p:cNvPr id="1" name=""/>
        <p:cNvGrpSpPr/>
        <p:nvPr/>
      </p:nvGrpSpPr>
      <p:grpSpPr>
        <a:xfrm>
          <a:off x="0" y="0"/>
          <a:ext cx="0" cy="0"/>
          <a:chOff x="0" y="0"/>
          <a:chExt cx="0" cy="0"/>
        </a:xfrm>
      </p:grpSpPr>
      <p:sp>
        <p:nvSpPr>
          <p:cNvPr id="18" name="Picture Placeholder 8"/>
          <p:cNvSpPr>
            <a:spLocks noGrp="1"/>
          </p:cNvSpPr>
          <p:nvPr>
            <p:ph type="pic" sz="quarter" idx="39"/>
          </p:nvPr>
        </p:nvSpPr>
        <p:spPr>
          <a:xfrm>
            <a:off x="2631947" y="1728860"/>
            <a:ext cx="3590310" cy="4325112"/>
          </a:xfrm>
        </p:spPr>
        <p:txBody>
          <a:bodyPr/>
          <a:lstStyle/>
          <a:p>
            <a:r>
              <a:rPr lang="en-US"/>
              <a:t>Click icon to add picture</a:t>
            </a:r>
          </a:p>
        </p:txBody>
      </p:sp>
      <p:sp>
        <p:nvSpPr>
          <p:cNvPr id="19" name="Picture Placeholder 8"/>
          <p:cNvSpPr>
            <a:spLocks noGrp="1"/>
          </p:cNvSpPr>
          <p:nvPr>
            <p:ph type="pic" sz="quarter" idx="40"/>
          </p:nvPr>
        </p:nvSpPr>
        <p:spPr>
          <a:xfrm>
            <a:off x="6353535" y="2010738"/>
            <a:ext cx="2677617" cy="1840051"/>
          </a:xfrm>
        </p:spPr>
        <p:txBody>
          <a:bodyPr/>
          <a:lstStyle/>
          <a:p>
            <a:r>
              <a:rPr lang="en-US"/>
              <a:t>Click icon to add picture</a:t>
            </a:r>
          </a:p>
        </p:txBody>
      </p:sp>
      <p:sp>
        <p:nvSpPr>
          <p:cNvPr id="20" name="Picture Placeholder 8"/>
          <p:cNvSpPr>
            <a:spLocks noGrp="1"/>
          </p:cNvSpPr>
          <p:nvPr>
            <p:ph type="pic" sz="quarter" idx="41"/>
          </p:nvPr>
        </p:nvSpPr>
        <p:spPr>
          <a:xfrm>
            <a:off x="6353535" y="3932044"/>
            <a:ext cx="2677617" cy="1840051"/>
          </a:xfrm>
        </p:spPr>
        <p:txBody>
          <a:bodyPr/>
          <a:lstStyle/>
          <a:p>
            <a:r>
              <a:rPr lang="en-US"/>
              <a:t>Click icon to add picture</a:t>
            </a:r>
          </a:p>
        </p:txBody>
      </p:sp>
      <p:sp>
        <p:nvSpPr>
          <p:cNvPr id="21" name="Picture Placeholder 8"/>
          <p:cNvSpPr>
            <a:spLocks noGrp="1"/>
          </p:cNvSpPr>
          <p:nvPr>
            <p:ph type="pic" sz="quarter" idx="42"/>
          </p:nvPr>
        </p:nvSpPr>
        <p:spPr>
          <a:xfrm>
            <a:off x="9162428" y="2009895"/>
            <a:ext cx="2677617" cy="1840051"/>
          </a:xfrm>
        </p:spPr>
        <p:txBody>
          <a:bodyPr/>
          <a:lstStyle/>
          <a:p>
            <a:r>
              <a:rPr lang="en-US"/>
              <a:t>Click icon to add picture</a:t>
            </a:r>
          </a:p>
        </p:txBody>
      </p:sp>
      <p:sp>
        <p:nvSpPr>
          <p:cNvPr id="22" name="Picture Placeholder 8"/>
          <p:cNvSpPr>
            <a:spLocks noGrp="1"/>
          </p:cNvSpPr>
          <p:nvPr>
            <p:ph type="pic" sz="quarter" idx="43"/>
          </p:nvPr>
        </p:nvSpPr>
        <p:spPr>
          <a:xfrm>
            <a:off x="9162428" y="3931622"/>
            <a:ext cx="2677617" cy="1840051"/>
          </a:xfrm>
        </p:spPr>
        <p:txBody>
          <a:bodyPr/>
          <a:lstStyle/>
          <a:p>
            <a:r>
              <a:rPr lang="en-US"/>
              <a:t>Click icon to add picture</a:t>
            </a:r>
          </a:p>
        </p:txBody>
      </p:sp>
      <p:sp>
        <p:nvSpPr>
          <p:cNvPr id="2" name="Title 1"/>
          <p:cNvSpPr>
            <a:spLocks noGrp="1"/>
          </p:cNvSpPr>
          <p:nvPr>
            <p:ph type="title"/>
          </p:nvPr>
        </p:nvSpPr>
        <p:spPr>
          <a:xfrm>
            <a:off x="538272" y="548640"/>
            <a:ext cx="11301773"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26" name="Text Placeholder 3"/>
          <p:cNvSpPr>
            <a:spLocks noGrp="1"/>
          </p:cNvSpPr>
          <p:nvPr>
            <p:ph type="body" sz="quarter" idx="15" hasCustomPrompt="1"/>
          </p:nvPr>
        </p:nvSpPr>
        <p:spPr>
          <a:xfrm>
            <a:off x="53859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33" name="Text Placeholder 65"/>
          <p:cNvSpPr>
            <a:spLocks noGrp="1"/>
          </p:cNvSpPr>
          <p:nvPr>
            <p:ph type="body" sz="quarter" idx="17" hasCustomPrompt="1"/>
          </p:nvPr>
        </p:nvSpPr>
        <p:spPr>
          <a:xfrm>
            <a:off x="6356989" y="1728860"/>
            <a:ext cx="2674163" cy="200622"/>
          </a:xfrm>
        </p:spPr>
        <p:txBody>
          <a:bodyPr wrap="square" anchor="t"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34" name="Text Placeholder 65"/>
          <p:cNvSpPr>
            <a:spLocks noGrp="1"/>
          </p:cNvSpPr>
          <p:nvPr>
            <p:ph type="body" sz="quarter" idx="33" hasCustomPrompt="1"/>
          </p:nvPr>
        </p:nvSpPr>
        <p:spPr>
          <a:xfrm>
            <a:off x="9165882" y="1727596"/>
            <a:ext cx="2674163" cy="200622"/>
          </a:xfrm>
        </p:spPr>
        <p:txBody>
          <a:bodyPr wrap="square" anchor="t"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35" name="Text Placeholder 65"/>
          <p:cNvSpPr>
            <a:spLocks noGrp="1"/>
          </p:cNvSpPr>
          <p:nvPr>
            <p:ph type="body" sz="quarter" idx="34" hasCustomPrompt="1"/>
          </p:nvPr>
        </p:nvSpPr>
        <p:spPr>
          <a:xfrm>
            <a:off x="6356989" y="5853350"/>
            <a:ext cx="2674163" cy="200622"/>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36" name="Text Placeholder 65"/>
          <p:cNvSpPr>
            <a:spLocks noGrp="1"/>
          </p:cNvSpPr>
          <p:nvPr>
            <p:ph type="body" sz="quarter" idx="35" hasCustomPrompt="1"/>
          </p:nvPr>
        </p:nvSpPr>
        <p:spPr>
          <a:xfrm>
            <a:off x="9165882" y="5853350"/>
            <a:ext cx="2674163" cy="200622"/>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23" name="TextBox 22"/>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222565699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5 Images Opt 5">
    <p:bg>
      <p:bgPr>
        <a:solidFill>
          <a:srgbClr val="000000"/>
        </a:solidFill>
        <a:effectLst/>
      </p:bgPr>
    </p:bg>
    <p:spTree>
      <p:nvGrpSpPr>
        <p:cNvPr id="1" name=""/>
        <p:cNvGrpSpPr/>
        <p:nvPr/>
      </p:nvGrpSpPr>
      <p:grpSpPr>
        <a:xfrm>
          <a:off x="0" y="0"/>
          <a:ext cx="0" cy="0"/>
          <a:chOff x="0" y="0"/>
          <a:chExt cx="0" cy="0"/>
        </a:xfrm>
      </p:grpSpPr>
      <p:sp>
        <p:nvSpPr>
          <p:cNvPr id="14" name="Picture Placeholder 8"/>
          <p:cNvSpPr>
            <a:spLocks noGrp="1"/>
          </p:cNvSpPr>
          <p:nvPr>
            <p:ph type="pic" sz="quarter" idx="39"/>
          </p:nvPr>
        </p:nvSpPr>
        <p:spPr>
          <a:xfrm>
            <a:off x="525103" y="1728859"/>
            <a:ext cx="3643650" cy="4325112"/>
          </a:xfrm>
        </p:spPr>
        <p:txBody>
          <a:bodyPr/>
          <a:lstStyle/>
          <a:p>
            <a:r>
              <a:rPr lang="en-US"/>
              <a:t>Click icon to add picture</a:t>
            </a:r>
          </a:p>
        </p:txBody>
      </p:sp>
      <p:sp>
        <p:nvSpPr>
          <p:cNvPr id="18" name="Picture Placeholder 8"/>
          <p:cNvSpPr>
            <a:spLocks noGrp="1"/>
          </p:cNvSpPr>
          <p:nvPr>
            <p:ph type="pic" sz="quarter" idx="40"/>
          </p:nvPr>
        </p:nvSpPr>
        <p:spPr>
          <a:xfrm>
            <a:off x="4198414" y="1728859"/>
            <a:ext cx="1284653" cy="4325112"/>
          </a:xfrm>
        </p:spPr>
        <p:txBody>
          <a:bodyPr/>
          <a:lstStyle/>
          <a:p>
            <a:r>
              <a:rPr lang="en-US"/>
              <a:t>Click icon to add picture</a:t>
            </a:r>
          </a:p>
        </p:txBody>
      </p:sp>
      <p:sp>
        <p:nvSpPr>
          <p:cNvPr id="19" name="Picture Placeholder 8"/>
          <p:cNvSpPr>
            <a:spLocks noGrp="1"/>
          </p:cNvSpPr>
          <p:nvPr>
            <p:ph type="pic" sz="quarter" idx="41"/>
          </p:nvPr>
        </p:nvSpPr>
        <p:spPr>
          <a:xfrm>
            <a:off x="5512728" y="1728859"/>
            <a:ext cx="1284653" cy="4325112"/>
          </a:xfrm>
        </p:spPr>
        <p:txBody>
          <a:bodyPr/>
          <a:lstStyle/>
          <a:p>
            <a:r>
              <a:rPr lang="en-US"/>
              <a:t>Click icon to add picture</a:t>
            </a:r>
          </a:p>
        </p:txBody>
      </p:sp>
      <p:sp>
        <p:nvSpPr>
          <p:cNvPr id="20" name="Picture Placeholder 8"/>
          <p:cNvSpPr>
            <a:spLocks noGrp="1"/>
          </p:cNvSpPr>
          <p:nvPr>
            <p:ph type="pic" sz="quarter" idx="42"/>
          </p:nvPr>
        </p:nvSpPr>
        <p:spPr>
          <a:xfrm>
            <a:off x="6827041" y="1728859"/>
            <a:ext cx="1284653" cy="4325112"/>
          </a:xfrm>
        </p:spPr>
        <p:txBody>
          <a:bodyPr/>
          <a:lstStyle/>
          <a:p>
            <a:r>
              <a:rPr lang="en-US"/>
              <a:t>Click icon to add picture</a:t>
            </a:r>
          </a:p>
        </p:txBody>
      </p:sp>
      <p:sp>
        <p:nvSpPr>
          <p:cNvPr id="21" name="Picture Placeholder 8"/>
          <p:cNvSpPr>
            <a:spLocks noGrp="1"/>
          </p:cNvSpPr>
          <p:nvPr>
            <p:ph type="pic" sz="quarter" idx="43"/>
          </p:nvPr>
        </p:nvSpPr>
        <p:spPr>
          <a:xfrm>
            <a:off x="8141353" y="1728859"/>
            <a:ext cx="3694768" cy="4325112"/>
          </a:xfrm>
        </p:spPr>
        <p:txBody>
          <a:bodyPr/>
          <a:lstStyle/>
          <a:p>
            <a:r>
              <a:rPr lang="en-US"/>
              <a:t>Click icon to add picture</a:t>
            </a:r>
          </a:p>
        </p:txBody>
      </p:sp>
      <p:sp>
        <p:nvSpPr>
          <p:cNvPr id="2" name="Title 1"/>
          <p:cNvSpPr>
            <a:spLocks noGrp="1"/>
          </p:cNvSpPr>
          <p:nvPr>
            <p:ph type="title"/>
          </p:nvPr>
        </p:nvSpPr>
        <p:spPr>
          <a:xfrm>
            <a:off x="538272" y="548640"/>
            <a:ext cx="11301773"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6" name="Text Placeholder 3"/>
          <p:cNvSpPr>
            <a:spLocks noGrp="1"/>
          </p:cNvSpPr>
          <p:nvPr>
            <p:ph type="body" sz="quarter" idx="15" hasCustomPrompt="1"/>
          </p:nvPr>
        </p:nvSpPr>
        <p:spPr>
          <a:xfrm>
            <a:off x="53859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5" name="TextBox 14"/>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333622392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5 images Opt 6">
    <p:bg>
      <p:bgPr>
        <a:solidFill>
          <a:srgbClr val="000000"/>
        </a:solidFill>
        <a:effectLst/>
      </p:bgPr>
    </p:bg>
    <p:spTree>
      <p:nvGrpSpPr>
        <p:cNvPr id="1" name=""/>
        <p:cNvGrpSpPr/>
        <p:nvPr/>
      </p:nvGrpSpPr>
      <p:grpSpPr>
        <a:xfrm>
          <a:off x="0" y="0"/>
          <a:ext cx="0" cy="0"/>
          <a:chOff x="0" y="0"/>
          <a:chExt cx="0" cy="0"/>
        </a:xfrm>
      </p:grpSpPr>
      <p:sp>
        <p:nvSpPr>
          <p:cNvPr id="15" name="Picture Placeholder 8"/>
          <p:cNvSpPr>
            <a:spLocks noGrp="1"/>
          </p:cNvSpPr>
          <p:nvPr>
            <p:ph type="pic" sz="quarter" idx="39"/>
          </p:nvPr>
        </p:nvSpPr>
        <p:spPr>
          <a:xfrm>
            <a:off x="538272" y="1729666"/>
            <a:ext cx="3081765" cy="4323354"/>
          </a:xfrm>
        </p:spPr>
        <p:txBody>
          <a:bodyPr/>
          <a:lstStyle/>
          <a:p>
            <a:r>
              <a:rPr lang="en-US"/>
              <a:t>Click icon to add picture</a:t>
            </a:r>
          </a:p>
        </p:txBody>
      </p:sp>
      <p:sp>
        <p:nvSpPr>
          <p:cNvPr id="16" name="Picture Placeholder 8"/>
          <p:cNvSpPr>
            <a:spLocks noGrp="1"/>
          </p:cNvSpPr>
          <p:nvPr>
            <p:ph type="pic" sz="quarter" idx="40"/>
          </p:nvPr>
        </p:nvSpPr>
        <p:spPr>
          <a:xfrm>
            <a:off x="3668955" y="1729666"/>
            <a:ext cx="3081765" cy="4323354"/>
          </a:xfrm>
        </p:spPr>
        <p:txBody>
          <a:bodyPr/>
          <a:lstStyle/>
          <a:p>
            <a:r>
              <a:rPr lang="en-US"/>
              <a:t>Click icon to add picture</a:t>
            </a:r>
          </a:p>
        </p:txBody>
      </p:sp>
      <p:sp>
        <p:nvSpPr>
          <p:cNvPr id="17" name="Picture Placeholder 8"/>
          <p:cNvSpPr>
            <a:spLocks noGrp="1"/>
          </p:cNvSpPr>
          <p:nvPr>
            <p:ph type="pic" sz="quarter" idx="41"/>
          </p:nvPr>
        </p:nvSpPr>
        <p:spPr>
          <a:xfrm>
            <a:off x="6799638" y="1729666"/>
            <a:ext cx="3081765" cy="4323354"/>
          </a:xfrm>
        </p:spPr>
        <p:txBody>
          <a:bodyPr/>
          <a:lstStyle/>
          <a:p>
            <a:r>
              <a:rPr lang="en-US"/>
              <a:t>Click icon to add picture</a:t>
            </a:r>
          </a:p>
        </p:txBody>
      </p:sp>
      <p:sp>
        <p:nvSpPr>
          <p:cNvPr id="25" name="Picture Placeholder 8"/>
          <p:cNvSpPr>
            <a:spLocks noGrp="1"/>
          </p:cNvSpPr>
          <p:nvPr>
            <p:ph type="pic" sz="quarter" idx="42"/>
          </p:nvPr>
        </p:nvSpPr>
        <p:spPr>
          <a:xfrm>
            <a:off x="9930320" y="2009914"/>
            <a:ext cx="1909725" cy="1840051"/>
          </a:xfrm>
        </p:spPr>
        <p:txBody>
          <a:bodyPr/>
          <a:lstStyle/>
          <a:p>
            <a:r>
              <a:rPr lang="en-US"/>
              <a:t>Click icon to add picture</a:t>
            </a:r>
          </a:p>
        </p:txBody>
      </p:sp>
      <p:sp>
        <p:nvSpPr>
          <p:cNvPr id="26" name="Picture Placeholder 8"/>
          <p:cNvSpPr>
            <a:spLocks noGrp="1"/>
          </p:cNvSpPr>
          <p:nvPr>
            <p:ph type="pic" sz="quarter" idx="43"/>
          </p:nvPr>
        </p:nvSpPr>
        <p:spPr>
          <a:xfrm>
            <a:off x="9930320" y="3932722"/>
            <a:ext cx="1909725" cy="1840051"/>
          </a:xfrm>
        </p:spPr>
        <p:txBody>
          <a:bodyPr/>
          <a:lstStyle/>
          <a:p>
            <a:r>
              <a:rPr lang="en-US"/>
              <a:t>Click icon to add picture</a:t>
            </a:r>
          </a:p>
        </p:txBody>
      </p:sp>
      <p:sp>
        <p:nvSpPr>
          <p:cNvPr id="2" name="Title 1"/>
          <p:cNvSpPr>
            <a:spLocks noGrp="1"/>
          </p:cNvSpPr>
          <p:nvPr>
            <p:ph type="title"/>
          </p:nvPr>
        </p:nvSpPr>
        <p:spPr>
          <a:xfrm>
            <a:off x="538272" y="548641"/>
            <a:ext cx="11301773" cy="1096433"/>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8" name="Text Placeholder 3"/>
          <p:cNvSpPr>
            <a:spLocks noGrp="1"/>
          </p:cNvSpPr>
          <p:nvPr>
            <p:ph type="body" sz="quarter" idx="15" hasCustomPrompt="1"/>
          </p:nvPr>
        </p:nvSpPr>
        <p:spPr>
          <a:xfrm>
            <a:off x="53859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23" name="Text Placeholder 65"/>
          <p:cNvSpPr>
            <a:spLocks noGrp="1"/>
          </p:cNvSpPr>
          <p:nvPr>
            <p:ph type="body" sz="quarter" idx="19" hasCustomPrompt="1"/>
          </p:nvPr>
        </p:nvSpPr>
        <p:spPr>
          <a:xfrm>
            <a:off x="9930320" y="1729666"/>
            <a:ext cx="1909725" cy="197490"/>
          </a:xfrm>
        </p:spPr>
        <p:txBody>
          <a:bodyPr wrap="square" anchor="t"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24" name="Text Placeholder 65"/>
          <p:cNvSpPr>
            <a:spLocks noGrp="1"/>
          </p:cNvSpPr>
          <p:nvPr>
            <p:ph type="body" sz="quarter" idx="20" hasCustomPrompt="1"/>
          </p:nvPr>
        </p:nvSpPr>
        <p:spPr>
          <a:xfrm>
            <a:off x="9930320" y="5855530"/>
            <a:ext cx="1909725" cy="197490"/>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20" name="TextBox 19"/>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93782676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5 Images Opt 7">
    <p:bg>
      <p:bgPr>
        <a:solidFill>
          <a:srgbClr val="000000"/>
        </a:solidFill>
        <a:effectLst/>
      </p:bgPr>
    </p:bg>
    <p:spTree>
      <p:nvGrpSpPr>
        <p:cNvPr id="1" name=""/>
        <p:cNvGrpSpPr/>
        <p:nvPr/>
      </p:nvGrpSpPr>
      <p:grpSpPr>
        <a:xfrm>
          <a:off x="0" y="0"/>
          <a:ext cx="0" cy="0"/>
          <a:chOff x="0" y="0"/>
          <a:chExt cx="0" cy="0"/>
        </a:xfrm>
      </p:grpSpPr>
      <p:sp>
        <p:nvSpPr>
          <p:cNvPr id="14" name="Picture Placeholder 8"/>
          <p:cNvSpPr>
            <a:spLocks noGrp="1"/>
          </p:cNvSpPr>
          <p:nvPr>
            <p:ph type="pic" sz="quarter" idx="39"/>
          </p:nvPr>
        </p:nvSpPr>
        <p:spPr>
          <a:xfrm>
            <a:off x="2618970" y="1729668"/>
            <a:ext cx="1778335" cy="4325112"/>
          </a:xfrm>
        </p:spPr>
        <p:txBody>
          <a:bodyPr/>
          <a:lstStyle/>
          <a:p>
            <a:r>
              <a:rPr lang="en-US"/>
              <a:t>Click icon to add picture</a:t>
            </a:r>
            <a:endParaRPr lang="en-US" dirty="0"/>
          </a:p>
        </p:txBody>
      </p:sp>
      <p:sp>
        <p:nvSpPr>
          <p:cNvPr id="2" name="Title 1"/>
          <p:cNvSpPr>
            <a:spLocks noGrp="1"/>
          </p:cNvSpPr>
          <p:nvPr>
            <p:ph type="title"/>
          </p:nvPr>
        </p:nvSpPr>
        <p:spPr>
          <a:xfrm>
            <a:off x="538272" y="548640"/>
            <a:ext cx="11301773"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9" name="Text Placeholder 3"/>
          <p:cNvSpPr>
            <a:spLocks noGrp="1"/>
          </p:cNvSpPr>
          <p:nvPr>
            <p:ph type="body" sz="quarter" idx="15" hasCustomPrompt="1"/>
          </p:nvPr>
        </p:nvSpPr>
        <p:spPr>
          <a:xfrm>
            <a:off x="53859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20" name="Picture Placeholder 8"/>
          <p:cNvSpPr>
            <a:spLocks noGrp="1"/>
          </p:cNvSpPr>
          <p:nvPr>
            <p:ph type="pic" sz="quarter" idx="40"/>
          </p:nvPr>
        </p:nvSpPr>
        <p:spPr>
          <a:xfrm>
            <a:off x="4479656" y="1729668"/>
            <a:ext cx="1778335" cy="4325112"/>
          </a:xfrm>
        </p:spPr>
        <p:txBody>
          <a:bodyPr/>
          <a:lstStyle/>
          <a:p>
            <a:r>
              <a:rPr lang="en-US"/>
              <a:t>Click icon to add picture</a:t>
            </a:r>
            <a:endParaRPr lang="en-US" dirty="0"/>
          </a:p>
        </p:txBody>
      </p:sp>
      <p:sp>
        <p:nvSpPr>
          <p:cNvPr id="21" name="Picture Placeholder 8"/>
          <p:cNvSpPr>
            <a:spLocks noGrp="1"/>
          </p:cNvSpPr>
          <p:nvPr>
            <p:ph type="pic" sz="quarter" idx="41"/>
          </p:nvPr>
        </p:nvSpPr>
        <p:spPr>
          <a:xfrm>
            <a:off x="6340341" y="1729668"/>
            <a:ext cx="1778335" cy="4325112"/>
          </a:xfrm>
        </p:spPr>
        <p:txBody>
          <a:bodyPr/>
          <a:lstStyle/>
          <a:p>
            <a:r>
              <a:rPr lang="en-US"/>
              <a:t>Click icon to add picture</a:t>
            </a:r>
            <a:endParaRPr lang="en-US" dirty="0"/>
          </a:p>
        </p:txBody>
      </p:sp>
      <p:sp>
        <p:nvSpPr>
          <p:cNvPr id="22" name="Picture Placeholder 8"/>
          <p:cNvSpPr>
            <a:spLocks noGrp="1"/>
          </p:cNvSpPr>
          <p:nvPr>
            <p:ph type="pic" sz="quarter" idx="42"/>
          </p:nvPr>
        </p:nvSpPr>
        <p:spPr>
          <a:xfrm>
            <a:off x="8201026" y="1729668"/>
            <a:ext cx="1778335" cy="4325112"/>
          </a:xfrm>
        </p:spPr>
        <p:txBody>
          <a:bodyPr/>
          <a:lstStyle/>
          <a:p>
            <a:r>
              <a:rPr lang="en-US"/>
              <a:t>Click icon to add picture</a:t>
            </a:r>
            <a:endParaRPr lang="en-US" dirty="0"/>
          </a:p>
        </p:txBody>
      </p:sp>
      <p:sp>
        <p:nvSpPr>
          <p:cNvPr id="23" name="Picture Placeholder 8"/>
          <p:cNvSpPr>
            <a:spLocks noGrp="1"/>
          </p:cNvSpPr>
          <p:nvPr>
            <p:ph type="pic" sz="quarter" idx="43"/>
          </p:nvPr>
        </p:nvSpPr>
        <p:spPr>
          <a:xfrm>
            <a:off x="10061709" y="1729668"/>
            <a:ext cx="1778335" cy="4325112"/>
          </a:xfrm>
        </p:spPr>
        <p:txBody>
          <a:bodyPr/>
          <a:lstStyle/>
          <a:p>
            <a:r>
              <a:rPr lang="en-US"/>
              <a:t>Click icon to add picture</a:t>
            </a:r>
            <a:endParaRPr lang="en-US" dirty="0"/>
          </a:p>
        </p:txBody>
      </p:sp>
      <p:sp>
        <p:nvSpPr>
          <p:cNvPr id="15" name="TextBox 14"/>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291183493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5 Images Opt 8">
    <p:bg>
      <p:bgPr>
        <a:solidFill>
          <a:srgbClr val="000000"/>
        </a:solidFill>
        <a:effectLst/>
      </p:bgPr>
    </p:bg>
    <p:spTree>
      <p:nvGrpSpPr>
        <p:cNvPr id="1" name=""/>
        <p:cNvGrpSpPr/>
        <p:nvPr/>
      </p:nvGrpSpPr>
      <p:grpSpPr>
        <a:xfrm>
          <a:off x="0" y="0"/>
          <a:ext cx="0" cy="0"/>
          <a:chOff x="0" y="0"/>
          <a:chExt cx="0" cy="0"/>
        </a:xfrm>
      </p:grpSpPr>
      <p:sp>
        <p:nvSpPr>
          <p:cNvPr id="20" name="Picture Placeholder 8"/>
          <p:cNvSpPr>
            <a:spLocks noGrp="1"/>
          </p:cNvSpPr>
          <p:nvPr>
            <p:ph type="pic" sz="quarter" idx="39"/>
          </p:nvPr>
        </p:nvSpPr>
        <p:spPr>
          <a:xfrm>
            <a:off x="2734885" y="1729667"/>
            <a:ext cx="3743060" cy="4340678"/>
          </a:xfrm>
        </p:spPr>
        <p:txBody>
          <a:bodyPr/>
          <a:lstStyle/>
          <a:p>
            <a:r>
              <a:rPr lang="en-US"/>
              <a:t>Click icon to add picture</a:t>
            </a:r>
          </a:p>
        </p:txBody>
      </p:sp>
      <p:sp>
        <p:nvSpPr>
          <p:cNvPr id="21" name="Picture Placeholder 8"/>
          <p:cNvSpPr>
            <a:spLocks noGrp="1"/>
          </p:cNvSpPr>
          <p:nvPr>
            <p:ph type="pic" sz="quarter" idx="40"/>
          </p:nvPr>
        </p:nvSpPr>
        <p:spPr>
          <a:xfrm>
            <a:off x="6596199" y="1729667"/>
            <a:ext cx="3743060" cy="4340678"/>
          </a:xfrm>
        </p:spPr>
        <p:txBody>
          <a:bodyPr/>
          <a:lstStyle/>
          <a:p>
            <a:r>
              <a:rPr lang="en-US"/>
              <a:t>Click icon to add picture</a:t>
            </a:r>
          </a:p>
        </p:txBody>
      </p:sp>
      <p:sp>
        <p:nvSpPr>
          <p:cNvPr id="23" name="Picture Placeholder 8"/>
          <p:cNvSpPr>
            <a:spLocks noGrp="1"/>
          </p:cNvSpPr>
          <p:nvPr>
            <p:ph type="pic" sz="quarter" idx="42"/>
          </p:nvPr>
        </p:nvSpPr>
        <p:spPr>
          <a:xfrm>
            <a:off x="10457514" y="1729668"/>
            <a:ext cx="1382531" cy="1352117"/>
          </a:xfrm>
        </p:spPr>
        <p:txBody>
          <a:bodyPr/>
          <a:lstStyle/>
          <a:p>
            <a:r>
              <a:rPr lang="en-US"/>
              <a:t>Click icon to add picture</a:t>
            </a:r>
          </a:p>
        </p:txBody>
      </p:sp>
      <p:sp>
        <p:nvSpPr>
          <p:cNvPr id="24" name="Picture Placeholder 8"/>
          <p:cNvSpPr>
            <a:spLocks noGrp="1"/>
          </p:cNvSpPr>
          <p:nvPr>
            <p:ph type="pic" sz="quarter" idx="43"/>
          </p:nvPr>
        </p:nvSpPr>
        <p:spPr>
          <a:xfrm>
            <a:off x="10457514" y="4718229"/>
            <a:ext cx="1382531" cy="1352117"/>
          </a:xfrm>
        </p:spPr>
        <p:txBody>
          <a:bodyPr/>
          <a:lstStyle/>
          <a:p>
            <a:r>
              <a:rPr lang="en-US"/>
              <a:t>Click icon to add picture</a:t>
            </a:r>
            <a:endParaRPr lang="en-US" dirty="0"/>
          </a:p>
        </p:txBody>
      </p:sp>
      <p:sp>
        <p:nvSpPr>
          <p:cNvPr id="2" name="Title 1"/>
          <p:cNvSpPr>
            <a:spLocks noGrp="1"/>
          </p:cNvSpPr>
          <p:nvPr>
            <p:ph type="title"/>
          </p:nvPr>
        </p:nvSpPr>
        <p:spPr>
          <a:xfrm>
            <a:off x="538272" y="548640"/>
            <a:ext cx="11301773"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9" name="Text Placeholder 3"/>
          <p:cNvSpPr>
            <a:spLocks noGrp="1"/>
          </p:cNvSpPr>
          <p:nvPr>
            <p:ph type="body" sz="quarter" idx="15" hasCustomPrompt="1"/>
          </p:nvPr>
        </p:nvSpPr>
        <p:spPr>
          <a:xfrm>
            <a:off x="53859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25" name="Picture Placeholder 8"/>
          <p:cNvSpPr>
            <a:spLocks noGrp="1"/>
          </p:cNvSpPr>
          <p:nvPr>
            <p:ph type="pic" sz="quarter" idx="44"/>
          </p:nvPr>
        </p:nvSpPr>
        <p:spPr>
          <a:xfrm>
            <a:off x="10457514" y="3223948"/>
            <a:ext cx="1382531" cy="1352117"/>
          </a:xfrm>
        </p:spPr>
        <p:txBody>
          <a:bodyPr/>
          <a:lstStyle/>
          <a:p>
            <a:r>
              <a:rPr lang="en-US"/>
              <a:t>Click icon to add picture</a:t>
            </a:r>
          </a:p>
        </p:txBody>
      </p:sp>
      <p:sp>
        <p:nvSpPr>
          <p:cNvPr id="14" name="TextBox 13"/>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189380482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5 images Opt 9">
    <p:bg>
      <p:bgPr>
        <a:solidFill>
          <a:srgbClr val="000000"/>
        </a:solidFill>
        <a:effectLst/>
      </p:bgPr>
    </p:bg>
    <p:spTree>
      <p:nvGrpSpPr>
        <p:cNvPr id="1" name=""/>
        <p:cNvGrpSpPr/>
        <p:nvPr/>
      </p:nvGrpSpPr>
      <p:grpSpPr>
        <a:xfrm>
          <a:off x="0" y="0"/>
          <a:ext cx="0" cy="0"/>
          <a:chOff x="0" y="0"/>
          <a:chExt cx="0" cy="0"/>
        </a:xfrm>
      </p:grpSpPr>
      <p:sp>
        <p:nvSpPr>
          <p:cNvPr id="16" name="Picture Placeholder 8"/>
          <p:cNvSpPr>
            <a:spLocks noGrp="1"/>
          </p:cNvSpPr>
          <p:nvPr>
            <p:ph type="pic" sz="quarter" idx="39"/>
          </p:nvPr>
        </p:nvSpPr>
        <p:spPr>
          <a:xfrm>
            <a:off x="2582107" y="1729667"/>
            <a:ext cx="2456670" cy="4340678"/>
          </a:xfrm>
        </p:spPr>
        <p:txBody>
          <a:bodyPr/>
          <a:lstStyle/>
          <a:p>
            <a:r>
              <a:rPr lang="en-US"/>
              <a:t>Click icon to add picture</a:t>
            </a:r>
          </a:p>
        </p:txBody>
      </p:sp>
      <p:sp>
        <p:nvSpPr>
          <p:cNvPr id="2" name="Title 1"/>
          <p:cNvSpPr>
            <a:spLocks noGrp="1"/>
          </p:cNvSpPr>
          <p:nvPr>
            <p:ph type="title"/>
          </p:nvPr>
        </p:nvSpPr>
        <p:spPr>
          <a:xfrm>
            <a:off x="538272" y="548641"/>
            <a:ext cx="11301773" cy="1096433"/>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8" name="Text Placeholder 3"/>
          <p:cNvSpPr>
            <a:spLocks noGrp="1"/>
          </p:cNvSpPr>
          <p:nvPr>
            <p:ph type="body" sz="quarter" idx="15" hasCustomPrompt="1"/>
          </p:nvPr>
        </p:nvSpPr>
        <p:spPr>
          <a:xfrm>
            <a:off x="53859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22" name="Picture Placeholder 8"/>
          <p:cNvSpPr>
            <a:spLocks noGrp="1"/>
          </p:cNvSpPr>
          <p:nvPr>
            <p:ph type="pic" sz="quarter" idx="42"/>
          </p:nvPr>
        </p:nvSpPr>
        <p:spPr>
          <a:xfrm>
            <a:off x="10057689" y="1729667"/>
            <a:ext cx="1782356" cy="2103120"/>
          </a:xfrm>
        </p:spPr>
        <p:txBody>
          <a:bodyPr/>
          <a:lstStyle/>
          <a:p>
            <a:r>
              <a:rPr lang="en-US"/>
              <a:t>Click icon to add picture</a:t>
            </a:r>
          </a:p>
        </p:txBody>
      </p:sp>
      <p:sp>
        <p:nvSpPr>
          <p:cNvPr id="24" name="Picture Placeholder 8"/>
          <p:cNvSpPr>
            <a:spLocks noGrp="1"/>
          </p:cNvSpPr>
          <p:nvPr>
            <p:ph type="pic" sz="quarter" idx="45"/>
          </p:nvPr>
        </p:nvSpPr>
        <p:spPr>
          <a:xfrm>
            <a:off x="5073967" y="1729667"/>
            <a:ext cx="2456670" cy="4340678"/>
          </a:xfrm>
        </p:spPr>
        <p:txBody>
          <a:bodyPr/>
          <a:lstStyle/>
          <a:p>
            <a:r>
              <a:rPr lang="en-US"/>
              <a:t>Click icon to add picture</a:t>
            </a:r>
          </a:p>
        </p:txBody>
      </p:sp>
      <p:sp>
        <p:nvSpPr>
          <p:cNvPr id="25" name="Picture Placeholder 8"/>
          <p:cNvSpPr>
            <a:spLocks noGrp="1"/>
          </p:cNvSpPr>
          <p:nvPr>
            <p:ph type="pic" sz="quarter" idx="46"/>
          </p:nvPr>
        </p:nvSpPr>
        <p:spPr>
          <a:xfrm>
            <a:off x="7565828" y="1729667"/>
            <a:ext cx="2456670" cy="4340678"/>
          </a:xfrm>
        </p:spPr>
        <p:txBody>
          <a:bodyPr/>
          <a:lstStyle/>
          <a:p>
            <a:r>
              <a:rPr lang="en-US"/>
              <a:t>Click icon to add picture</a:t>
            </a:r>
          </a:p>
        </p:txBody>
      </p:sp>
      <p:sp>
        <p:nvSpPr>
          <p:cNvPr id="26" name="Picture Placeholder 8"/>
          <p:cNvSpPr>
            <a:spLocks noGrp="1"/>
          </p:cNvSpPr>
          <p:nvPr>
            <p:ph type="pic" sz="quarter" idx="47"/>
          </p:nvPr>
        </p:nvSpPr>
        <p:spPr>
          <a:xfrm>
            <a:off x="10057689" y="3967225"/>
            <a:ext cx="1782356" cy="2103120"/>
          </a:xfrm>
        </p:spPr>
        <p:txBody>
          <a:bodyPr/>
          <a:lstStyle/>
          <a:p>
            <a:r>
              <a:rPr lang="en-US"/>
              <a:t>Click icon to add picture</a:t>
            </a:r>
            <a:endParaRPr lang="en-US" dirty="0"/>
          </a:p>
        </p:txBody>
      </p:sp>
      <p:sp>
        <p:nvSpPr>
          <p:cNvPr id="14" name="TextBox 13"/>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305753860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5 images Opt 10">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8272" y="548641"/>
            <a:ext cx="11301773" cy="1096433"/>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8" name="Text Placeholder 3"/>
          <p:cNvSpPr>
            <a:spLocks noGrp="1"/>
          </p:cNvSpPr>
          <p:nvPr>
            <p:ph type="body" sz="quarter" idx="15" hasCustomPrompt="1"/>
          </p:nvPr>
        </p:nvSpPr>
        <p:spPr>
          <a:xfrm>
            <a:off x="53859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23" name="Picture Placeholder 8"/>
          <p:cNvSpPr>
            <a:spLocks noGrp="1"/>
          </p:cNvSpPr>
          <p:nvPr>
            <p:ph type="pic" sz="quarter" idx="39"/>
          </p:nvPr>
        </p:nvSpPr>
        <p:spPr>
          <a:xfrm>
            <a:off x="538271" y="1729667"/>
            <a:ext cx="3036893" cy="4340678"/>
          </a:xfrm>
        </p:spPr>
        <p:txBody>
          <a:bodyPr/>
          <a:lstStyle/>
          <a:p>
            <a:r>
              <a:rPr lang="en-US"/>
              <a:t>Click icon to add picture</a:t>
            </a:r>
          </a:p>
        </p:txBody>
      </p:sp>
      <p:sp>
        <p:nvSpPr>
          <p:cNvPr id="24" name="Picture Placeholder 8"/>
          <p:cNvSpPr>
            <a:spLocks noGrp="1"/>
          </p:cNvSpPr>
          <p:nvPr>
            <p:ph type="pic" sz="quarter" idx="42"/>
          </p:nvPr>
        </p:nvSpPr>
        <p:spPr>
          <a:xfrm>
            <a:off x="9914654" y="1729667"/>
            <a:ext cx="1925391" cy="2103120"/>
          </a:xfrm>
        </p:spPr>
        <p:txBody>
          <a:bodyPr/>
          <a:lstStyle/>
          <a:p>
            <a:r>
              <a:rPr lang="en-US"/>
              <a:t>Click icon to add picture</a:t>
            </a:r>
          </a:p>
        </p:txBody>
      </p:sp>
      <p:sp>
        <p:nvSpPr>
          <p:cNvPr id="25" name="Picture Placeholder 8"/>
          <p:cNvSpPr>
            <a:spLocks noGrp="1"/>
          </p:cNvSpPr>
          <p:nvPr>
            <p:ph type="pic" sz="quarter" idx="45"/>
          </p:nvPr>
        </p:nvSpPr>
        <p:spPr>
          <a:xfrm>
            <a:off x="3663732" y="1729667"/>
            <a:ext cx="3036893" cy="4340678"/>
          </a:xfrm>
        </p:spPr>
        <p:txBody>
          <a:bodyPr/>
          <a:lstStyle/>
          <a:p>
            <a:r>
              <a:rPr lang="en-US"/>
              <a:t>Click icon to add picture</a:t>
            </a:r>
          </a:p>
        </p:txBody>
      </p:sp>
      <p:sp>
        <p:nvSpPr>
          <p:cNvPr id="26" name="Picture Placeholder 8"/>
          <p:cNvSpPr>
            <a:spLocks noGrp="1"/>
          </p:cNvSpPr>
          <p:nvPr>
            <p:ph type="pic" sz="quarter" idx="46"/>
          </p:nvPr>
        </p:nvSpPr>
        <p:spPr>
          <a:xfrm>
            <a:off x="6789193" y="1729667"/>
            <a:ext cx="3036893" cy="4340678"/>
          </a:xfrm>
        </p:spPr>
        <p:txBody>
          <a:bodyPr/>
          <a:lstStyle/>
          <a:p>
            <a:r>
              <a:rPr lang="en-US"/>
              <a:t>Click icon to add picture</a:t>
            </a:r>
          </a:p>
        </p:txBody>
      </p:sp>
      <p:sp>
        <p:nvSpPr>
          <p:cNvPr id="27" name="Picture Placeholder 8"/>
          <p:cNvSpPr>
            <a:spLocks noGrp="1"/>
          </p:cNvSpPr>
          <p:nvPr>
            <p:ph type="pic" sz="quarter" idx="47"/>
          </p:nvPr>
        </p:nvSpPr>
        <p:spPr>
          <a:xfrm>
            <a:off x="9914655" y="3967225"/>
            <a:ext cx="1925390" cy="2103120"/>
          </a:xfrm>
        </p:spPr>
        <p:txBody>
          <a:bodyPr/>
          <a:lstStyle/>
          <a:p>
            <a:r>
              <a:rPr lang="en-US"/>
              <a:t>Click icon to add picture</a:t>
            </a:r>
            <a:endParaRPr lang="en-US" dirty="0"/>
          </a:p>
        </p:txBody>
      </p:sp>
      <p:sp>
        <p:nvSpPr>
          <p:cNvPr id="14" name="TextBox 13"/>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96686317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5 images Opt 1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8272" y="548641"/>
            <a:ext cx="11301773" cy="1096433"/>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18" name="Text Placeholder 3"/>
          <p:cNvSpPr>
            <a:spLocks noGrp="1"/>
          </p:cNvSpPr>
          <p:nvPr>
            <p:ph type="body" sz="quarter" idx="15" hasCustomPrompt="1"/>
          </p:nvPr>
        </p:nvSpPr>
        <p:spPr>
          <a:xfrm>
            <a:off x="53859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6" name="Text Placeholder 65"/>
          <p:cNvSpPr>
            <a:spLocks noGrp="1"/>
          </p:cNvSpPr>
          <p:nvPr>
            <p:ph type="body" sz="quarter" idx="17" hasCustomPrompt="1"/>
          </p:nvPr>
        </p:nvSpPr>
        <p:spPr>
          <a:xfrm>
            <a:off x="3641261" y="5852908"/>
            <a:ext cx="3070996" cy="200112"/>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17" name="Text Placeholder 65"/>
          <p:cNvSpPr>
            <a:spLocks noGrp="1"/>
          </p:cNvSpPr>
          <p:nvPr>
            <p:ph type="body" sz="quarter" idx="32" hasCustomPrompt="1"/>
          </p:nvPr>
        </p:nvSpPr>
        <p:spPr>
          <a:xfrm>
            <a:off x="6778355" y="5852908"/>
            <a:ext cx="3070996" cy="200112"/>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23" name="Text Placeholder 65"/>
          <p:cNvSpPr>
            <a:spLocks noGrp="1"/>
          </p:cNvSpPr>
          <p:nvPr>
            <p:ph type="body" sz="quarter" idx="33" hasCustomPrompt="1"/>
          </p:nvPr>
        </p:nvSpPr>
        <p:spPr>
          <a:xfrm>
            <a:off x="504167" y="5852908"/>
            <a:ext cx="3070996" cy="200112"/>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24" name="Picture Placeholder 8"/>
          <p:cNvSpPr>
            <a:spLocks noGrp="1"/>
          </p:cNvSpPr>
          <p:nvPr>
            <p:ph type="pic" sz="quarter" idx="39"/>
          </p:nvPr>
        </p:nvSpPr>
        <p:spPr>
          <a:xfrm>
            <a:off x="538271" y="1729667"/>
            <a:ext cx="3036893" cy="3983746"/>
          </a:xfrm>
        </p:spPr>
        <p:txBody>
          <a:bodyPr/>
          <a:lstStyle/>
          <a:p>
            <a:r>
              <a:rPr lang="en-US"/>
              <a:t>Click icon to add picture</a:t>
            </a:r>
          </a:p>
        </p:txBody>
      </p:sp>
      <p:sp>
        <p:nvSpPr>
          <p:cNvPr id="25" name="Picture Placeholder 8"/>
          <p:cNvSpPr>
            <a:spLocks noGrp="1"/>
          </p:cNvSpPr>
          <p:nvPr>
            <p:ph type="pic" sz="quarter" idx="42"/>
          </p:nvPr>
        </p:nvSpPr>
        <p:spPr>
          <a:xfrm>
            <a:off x="9914654" y="1729668"/>
            <a:ext cx="1925391" cy="1976375"/>
          </a:xfrm>
        </p:spPr>
        <p:txBody>
          <a:bodyPr/>
          <a:lstStyle/>
          <a:p>
            <a:r>
              <a:rPr lang="en-US"/>
              <a:t>Click icon to add picture</a:t>
            </a:r>
          </a:p>
        </p:txBody>
      </p:sp>
      <p:sp>
        <p:nvSpPr>
          <p:cNvPr id="26" name="Picture Placeholder 8"/>
          <p:cNvSpPr>
            <a:spLocks noGrp="1"/>
          </p:cNvSpPr>
          <p:nvPr>
            <p:ph type="pic" sz="quarter" idx="45"/>
          </p:nvPr>
        </p:nvSpPr>
        <p:spPr>
          <a:xfrm>
            <a:off x="3663732" y="1729667"/>
            <a:ext cx="3036893" cy="3983746"/>
          </a:xfrm>
        </p:spPr>
        <p:txBody>
          <a:bodyPr/>
          <a:lstStyle/>
          <a:p>
            <a:r>
              <a:rPr lang="en-US"/>
              <a:t>Click icon to add picture</a:t>
            </a:r>
          </a:p>
        </p:txBody>
      </p:sp>
      <p:sp>
        <p:nvSpPr>
          <p:cNvPr id="27" name="Picture Placeholder 8"/>
          <p:cNvSpPr>
            <a:spLocks noGrp="1"/>
          </p:cNvSpPr>
          <p:nvPr>
            <p:ph type="pic" sz="quarter" idx="46"/>
          </p:nvPr>
        </p:nvSpPr>
        <p:spPr>
          <a:xfrm>
            <a:off x="6789193" y="1729667"/>
            <a:ext cx="3036893" cy="3983746"/>
          </a:xfrm>
        </p:spPr>
        <p:txBody>
          <a:bodyPr/>
          <a:lstStyle/>
          <a:p>
            <a:r>
              <a:rPr lang="en-US"/>
              <a:t>Click icon to add picture</a:t>
            </a:r>
          </a:p>
        </p:txBody>
      </p:sp>
      <p:sp>
        <p:nvSpPr>
          <p:cNvPr id="28" name="Picture Placeholder 8"/>
          <p:cNvSpPr>
            <a:spLocks noGrp="1"/>
          </p:cNvSpPr>
          <p:nvPr>
            <p:ph type="pic" sz="quarter" idx="47"/>
          </p:nvPr>
        </p:nvSpPr>
        <p:spPr>
          <a:xfrm>
            <a:off x="9914655" y="3737039"/>
            <a:ext cx="1925390" cy="1976375"/>
          </a:xfrm>
        </p:spPr>
        <p:txBody>
          <a:bodyPr/>
          <a:lstStyle/>
          <a:p>
            <a:r>
              <a:rPr lang="en-US"/>
              <a:t>Click icon to add picture</a:t>
            </a:r>
            <a:endParaRPr lang="en-US" dirty="0"/>
          </a:p>
        </p:txBody>
      </p:sp>
      <p:sp>
        <p:nvSpPr>
          <p:cNvPr id="20" name="TextBox 19"/>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295972178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6 Images Opt 1">
    <p:bg>
      <p:bgPr>
        <a:solidFill>
          <a:srgbClr val="000000"/>
        </a:solidFill>
        <a:effectLst/>
      </p:bgPr>
    </p:bg>
    <p:spTree>
      <p:nvGrpSpPr>
        <p:cNvPr id="1" name=""/>
        <p:cNvGrpSpPr/>
        <p:nvPr/>
      </p:nvGrpSpPr>
      <p:grpSpPr>
        <a:xfrm>
          <a:off x="0" y="0"/>
          <a:ext cx="0" cy="0"/>
          <a:chOff x="0" y="0"/>
          <a:chExt cx="0" cy="0"/>
        </a:xfrm>
      </p:grpSpPr>
      <p:sp>
        <p:nvSpPr>
          <p:cNvPr id="28" name="Picture Placeholder 8"/>
          <p:cNvSpPr>
            <a:spLocks noGrp="1"/>
          </p:cNvSpPr>
          <p:nvPr>
            <p:ph type="pic" sz="quarter" idx="39"/>
          </p:nvPr>
        </p:nvSpPr>
        <p:spPr>
          <a:xfrm>
            <a:off x="2581311" y="1729667"/>
            <a:ext cx="2485397" cy="3983746"/>
          </a:xfrm>
        </p:spPr>
        <p:txBody>
          <a:bodyPr/>
          <a:lstStyle/>
          <a:p>
            <a:r>
              <a:rPr lang="en-US"/>
              <a:t>Click icon to add picture</a:t>
            </a:r>
          </a:p>
        </p:txBody>
      </p:sp>
      <p:sp>
        <p:nvSpPr>
          <p:cNvPr id="29" name="Picture Placeholder 8"/>
          <p:cNvSpPr>
            <a:spLocks noGrp="1"/>
          </p:cNvSpPr>
          <p:nvPr>
            <p:ph type="pic" sz="quarter" idx="40"/>
          </p:nvPr>
        </p:nvSpPr>
        <p:spPr>
          <a:xfrm>
            <a:off x="7276691" y="1729667"/>
            <a:ext cx="2485397" cy="3983746"/>
          </a:xfrm>
        </p:spPr>
        <p:txBody>
          <a:bodyPr/>
          <a:lstStyle/>
          <a:p>
            <a:r>
              <a:rPr lang="en-US"/>
              <a:t>Click icon to add picture</a:t>
            </a:r>
          </a:p>
        </p:txBody>
      </p:sp>
      <p:sp>
        <p:nvSpPr>
          <p:cNvPr id="30" name="Picture Placeholder 8"/>
          <p:cNvSpPr>
            <a:spLocks noGrp="1"/>
          </p:cNvSpPr>
          <p:nvPr>
            <p:ph type="pic" sz="quarter" idx="41"/>
          </p:nvPr>
        </p:nvSpPr>
        <p:spPr>
          <a:xfrm>
            <a:off x="5177115" y="1729668"/>
            <a:ext cx="1989169" cy="2140437"/>
          </a:xfrm>
        </p:spPr>
        <p:txBody>
          <a:bodyPr/>
          <a:lstStyle/>
          <a:p>
            <a:r>
              <a:rPr lang="en-US"/>
              <a:t>Click icon to add picture</a:t>
            </a:r>
          </a:p>
        </p:txBody>
      </p:sp>
      <p:sp>
        <p:nvSpPr>
          <p:cNvPr id="31" name="Picture Placeholder 8"/>
          <p:cNvSpPr>
            <a:spLocks noGrp="1"/>
          </p:cNvSpPr>
          <p:nvPr>
            <p:ph type="pic" sz="quarter" idx="42"/>
          </p:nvPr>
        </p:nvSpPr>
        <p:spPr>
          <a:xfrm>
            <a:off x="5177805" y="4015751"/>
            <a:ext cx="1989169" cy="1697663"/>
          </a:xfrm>
        </p:spPr>
        <p:txBody>
          <a:bodyPr/>
          <a:lstStyle/>
          <a:p>
            <a:r>
              <a:rPr lang="en-US"/>
              <a:t>Click icon to add picture</a:t>
            </a:r>
          </a:p>
        </p:txBody>
      </p:sp>
      <p:sp>
        <p:nvSpPr>
          <p:cNvPr id="32" name="Picture Placeholder 8"/>
          <p:cNvSpPr>
            <a:spLocks noGrp="1"/>
          </p:cNvSpPr>
          <p:nvPr>
            <p:ph type="pic" sz="quarter" idx="43"/>
          </p:nvPr>
        </p:nvSpPr>
        <p:spPr>
          <a:xfrm>
            <a:off x="9872496" y="1729668"/>
            <a:ext cx="1989169" cy="2140437"/>
          </a:xfrm>
        </p:spPr>
        <p:txBody>
          <a:bodyPr/>
          <a:lstStyle/>
          <a:p>
            <a:r>
              <a:rPr lang="en-US"/>
              <a:t>Click icon to add picture</a:t>
            </a:r>
          </a:p>
        </p:txBody>
      </p:sp>
      <p:sp>
        <p:nvSpPr>
          <p:cNvPr id="33" name="Picture Placeholder 8"/>
          <p:cNvSpPr>
            <a:spLocks noGrp="1"/>
          </p:cNvSpPr>
          <p:nvPr>
            <p:ph type="pic" sz="quarter" idx="44"/>
          </p:nvPr>
        </p:nvSpPr>
        <p:spPr>
          <a:xfrm>
            <a:off x="9872496" y="4015751"/>
            <a:ext cx="1989169" cy="1697663"/>
          </a:xfrm>
        </p:spPr>
        <p:txBody>
          <a:bodyPr/>
          <a:lstStyle/>
          <a:p>
            <a:r>
              <a:rPr lang="en-US"/>
              <a:t>Click icon to add picture</a:t>
            </a:r>
          </a:p>
        </p:txBody>
      </p:sp>
      <p:sp>
        <p:nvSpPr>
          <p:cNvPr id="2" name="Title 1"/>
          <p:cNvSpPr>
            <a:spLocks noGrp="1"/>
          </p:cNvSpPr>
          <p:nvPr>
            <p:ph type="title"/>
          </p:nvPr>
        </p:nvSpPr>
        <p:spPr>
          <a:xfrm>
            <a:off x="538591" y="544513"/>
            <a:ext cx="11323074" cy="1097280"/>
          </a:xfrm>
        </p:spPr>
        <p:txBody>
          <a:bodyPr/>
          <a:lstStyle>
            <a:lvl1pPr>
              <a:defRPr>
                <a:solidFill>
                  <a:srgbClr val="FFFFFF"/>
                </a:solidFill>
              </a:defRPr>
            </a:lvl1pPr>
          </a:lstStyle>
          <a:p>
            <a:r>
              <a:rPr lang="en-US"/>
              <a:t>Click to edit Master title style</a:t>
            </a:r>
            <a:endParaRPr lang="en-US" dirty="0"/>
          </a:p>
        </p:txBody>
      </p:sp>
      <p:sp>
        <p:nvSpPr>
          <p:cNvPr id="4" name="Footer Placeholder 6"/>
          <p:cNvSpPr>
            <a:spLocks noGrp="1"/>
          </p:cNvSpPr>
          <p:nvPr>
            <p:ph type="ftr" sz="quarter" idx="11"/>
          </p:nvPr>
        </p:nvSpPr>
        <p:spPr>
          <a:xfrm>
            <a:off x="6172390" y="6355080"/>
            <a:ext cx="5347229" cy="320040"/>
          </a:xfrm>
          <a:prstGeom prst="rect">
            <a:avLst/>
          </a:prstGeom>
        </p:spPr>
        <p:txBody>
          <a:bodyPr/>
          <a:lstStyle>
            <a:lvl1pPr>
              <a:defRPr>
                <a:solidFill>
                  <a:srgbClr val="FFFFFF"/>
                </a:solidFill>
              </a:defRPr>
            </a:lvl1pPr>
          </a:lstStyle>
          <a:p>
            <a:pPr>
              <a:defRPr/>
            </a:pPr>
            <a:r>
              <a:rPr lang="en-US"/>
              <a:t>Revolution CT 1.5C is 510(k) cleared, and not approved in all countries. </a:t>
            </a:r>
            <a:endParaRPr lang="en-US" dirty="0"/>
          </a:p>
        </p:txBody>
      </p:sp>
      <p:pic>
        <p:nvPicPr>
          <p:cNvPr id="6" name="Picture 12" descr="Monogram_PPT_small_white.png"/>
          <p:cNvPicPr>
            <a:picLocks/>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548218" y="6218767"/>
            <a:ext cx="463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Placeholder 65"/>
          <p:cNvSpPr>
            <a:spLocks noGrp="1"/>
          </p:cNvSpPr>
          <p:nvPr>
            <p:ph type="body" sz="quarter" idx="17" hasCustomPrompt="1"/>
          </p:nvPr>
        </p:nvSpPr>
        <p:spPr>
          <a:xfrm>
            <a:off x="2615200" y="5857234"/>
            <a:ext cx="4547772" cy="197490"/>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8" name="Text Placeholder 65"/>
          <p:cNvSpPr>
            <a:spLocks noGrp="1"/>
          </p:cNvSpPr>
          <p:nvPr>
            <p:ph type="body" sz="quarter" idx="20" hasCustomPrompt="1"/>
          </p:nvPr>
        </p:nvSpPr>
        <p:spPr>
          <a:xfrm>
            <a:off x="7270066" y="5857234"/>
            <a:ext cx="4547773" cy="197490"/>
          </a:xfrm>
        </p:spPr>
        <p:txBody>
          <a:bodyPr wrap="square" anchor="b" anchorCtr="1">
            <a:spAutoFit/>
          </a:bodyPr>
          <a:lstStyle>
            <a:lvl1pPr algn="ctr">
              <a:lnSpc>
                <a:spcPct val="90000"/>
              </a:lnSpc>
              <a:spcBef>
                <a:spcPts val="1200"/>
              </a:spcBef>
              <a:defRPr sz="1400" baseline="0">
                <a:solidFill>
                  <a:schemeClr val="bg1"/>
                </a:solidFill>
                <a:latin typeface="+mn-lt"/>
              </a:defRPr>
            </a:lvl1pPr>
          </a:lstStyle>
          <a:p>
            <a:pPr lvl="0"/>
            <a:r>
              <a:rPr lang="en-US" dirty="0"/>
              <a:t>Click to add text</a:t>
            </a:r>
          </a:p>
        </p:txBody>
      </p:sp>
      <p:sp>
        <p:nvSpPr>
          <p:cNvPr id="18" name="Slide Number Placeholder 5"/>
          <p:cNvSpPr>
            <a:spLocks noGrp="1"/>
          </p:cNvSpPr>
          <p:nvPr>
            <p:ph type="sldNum" sz="quarter" idx="4"/>
          </p:nvPr>
        </p:nvSpPr>
        <p:spPr>
          <a:xfrm>
            <a:off x="11439368" y="6361956"/>
            <a:ext cx="366572" cy="135890"/>
          </a:xfrm>
          <a:prstGeom prst="rect">
            <a:avLst/>
          </a:prstGeom>
        </p:spPr>
        <p:txBody>
          <a:bodyPr vert="horz" lIns="0" tIns="0" rIns="0" bIns="0" rtlCol="0" anchor="t" anchorCtr="0"/>
          <a:lstStyle>
            <a:lvl1pPr algn="r">
              <a:defRPr sz="900">
                <a:solidFill>
                  <a:srgbClr val="898989"/>
                </a:solidFill>
                <a:latin typeface="+mn-lt"/>
              </a:defRPr>
            </a:lvl1pPr>
          </a:lstStyle>
          <a:p>
            <a:fld id="{0D558541-60C9-42A2-8392-FF12533A6B7A}" type="slidenum">
              <a:rPr lang="en-US" smtClean="0"/>
              <a:pPr/>
              <a:t>‹#›</a:t>
            </a:fld>
            <a:endParaRPr lang="en-US" dirty="0"/>
          </a:p>
        </p:txBody>
      </p:sp>
      <p:sp>
        <p:nvSpPr>
          <p:cNvPr id="20" name="Text Placeholder 3"/>
          <p:cNvSpPr>
            <a:spLocks noGrp="1"/>
          </p:cNvSpPr>
          <p:nvPr>
            <p:ph type="body" sz="quarter" idx="15" hasCustomPrompt="1"/>
          </p:nvPr>
        </p:nvSpPr>
        <p:spPr>
          <a:xfrm>
            <a:off x="538591" y="219456"/>
            <a:ext cx="7654016" cy="184666"/>
          </a:xfrm>
        </p:spPr>
        <p:txBody>
          <a:bodyPr wrap="square">
            <a:spAutoFit/>
          </a:bodyPr>
          <a:lstStyle>
            <a:lvl1pPr>
              <a:defRPr sz="1200">
                <a:solidFill>
                  <a:srgbClr val="878787"/>
                </a:solidFill>
              </a:defRPr>
            </a:lvl1pPr>
          </a:lstStyle>
          <a:p>
            <a:pPr lvl="0"/>
            <a:r>
              <a:rPr lang="en-US" dirty="0"/>
              <a:t>OPTIONAL RUNNING HEADER IS ALL CAPS</a:t>
            </a:r>
          </a:p>
        </p:txBody>
      </p:sp>
      <p:sp>
        <p:nvSpPr>
          <p:cNvPr id="17" name="TextBox 16"/>
          <p:cNvSpPr txBox="1"/>
          <p:nvPr userDrawn="1"/>
        </p:nvSpPr>
        <p:spPr>
          <a:xfrm>
            <a:off x="3627931" y="6355080"/>
            <a:ext cx="2391680" cy="124650"/>
          </a:xfrm>
          <a:prstGeom prst="rect">
            <a:avLst/>
          </a:prstGeom>
          <a:noFill/>
          <a:ln>
            <a:noFill/>
          </a:ln>
        </p:spPr>
        <p:txBody>
          <a:bodyPr wrap="none" lIns="0" tIns="0" rIns="0" bIns="0" rtlCol="0">
            <a:spAutoFit/>
          </a:bodyPr>
          <a:lstStyle/>
          <a:p>
            <a:pPr algn="r">
              <a:lnSpc>
                <a:spcPct val="90000"/>
              </a:lnSpc>
            </a:pPr>
            <a:r>
              <a:rPr lang="en-US" sz="900" dirty="0">
                <a:solidFill>
                  <a:schemeClr val="bg1"/>
                </a:solidFill>
              </a:rPr>
              <a:t>Revolution CT © 2017 General Electric Company</a:t>
            </a:r>
          </a:p>
        </p:txBody>
      </p:sp>
    </p:spTree>
    <p:extLst>
      <p:ext uri="{BB962C8B-B14F-4D97-AF65-F5344CB8AC3E}">
        <p14:creationId xmlns:p14="http://schemas.microsoft.com/office/powerpoint/2010/main" val="3080396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8.xml"/><Relationship Id="rId21" Type="http://schemas.openxmlformats.org/officeDocument/2006/relationships/slideLayout" Target="../slideLayouts/slideLayout33.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63" Type="http://schemas.openxmlformats.org/officeDocument/2006/relationships/slideLayout" Target="../slideLayouts/slideLayout75.xml"/><Relationship Id="rId68" Type="http://schemas.openxmlformats.org/officeDocument/2006/relationships/slideLayout" Target="../slideLayouts/slideLayout80.xml"/><Relationship Id="rId84" Type="http://schemas.openxmlformats.org/officeDocument/2006/relationships/slideLayout" Target="../slideLayouts/slideLayout96.xml"/><Relationship Id="rId89" Type="http://schemas.openxmlformats.org/officeDocument/2006/relationships/slideLayout" Target="../slideLayouts/slideLayout101.xml"/><Relationship Id="rId7" Type="http://schemas.openxmlformats.org/officeDocument/2006/relationships/slideLayout" Target="../slideLayouts/slideLayout19.xml"/><Relationship Id="rId71" Type="http://schemas.openxmlformats.org/officeDocument/2006/relationships/slideLayout" Target="../slideLayouts/slideLayout83.xml"/><Relationship Id="rId92" Type="http://schemas.openxmlformats.org/officeDocument/2006/relationships/slideLayout" Target="../slideLayouts/slideLayout104.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3" Type="http://schemas.openxmlformats.org/officeDocument/2006/relationships/slideLayout" Target="../slideLayouts/slideLayout65.xml"/><Relationship Id="rId58" Type="http://schemas.openxmlformats.org/officeDocument/2006/relationships/slideLayout" Target="../slideLayouts/slideLayout70.xml"/><Relationship Id="rId66" Type="http://schemas.openxmlformats.org/officeDocument/2006/relationships/slideLayout" Target="../slideLayouts/slideLayout78.xml"/><Relationship Id="rId74" Type="http://schemas.openxmlformats.org/officeDocument/2006/relationships/slideLayout" Target="../slideLayouts/slideLayout86.xml"/><Relationship Id="rId79" Type="http://schemas.openxmlformats.org/officeDocument/2006/relationships/slideLayout" Target="../slideLayouts/slideLayout91.xml"/><Relationship Id="rId87" Type="http://schemas.openxmlformats.org/officeDocument/2006/relationships/slideLayout" Target="../slideLayouts/slideLayout99.xml"/><Relationship Id="rId102" Type="http://schemas.openxmlformats.org/officeDocument/2006/relationships/slideLayout" Target="../slideLayouts/slideLayout114.xml"/><Relationship Id="rId5" Type="http://schemas.openxmlformats.org/officeDocument/2006/relationships/slideLayout" Target="../slideLayouts/slideLayout17.xml"/><Relationship Id="rId61" Type="http://schemas.openxmlformats.org/officeDocument/2006/relationships/slideLayout" Target="../slideLayouts/slideLayout73.xml"/><Relationship Id="rId82" Type="http://schemas.openxmlformats.org/officeDocument/2006/relationships/slideLayout" Target="../slideLayouts/slideLayout94.xml"/><Relationship Id="rId90" Type="http://schemas.openxmlformats.org/officeDocument/2006/relationships/slideLayout" Target="../slideLayouts/slideLayout102.xml"/><Relationship Id="rId95" Type="http://schemas.openxmlformats.org/officeDocument/2006/relationships/slideLayout" Target="../slideLayouts/slideLayout107.xml"/><Relationship Id="rId19" Type="http://schemas.openxmlformats.org/officeDocument/2006/relationships/slideLayout" Target="../slideLayouts/slideLayout3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56" Type="http://schemas.openxmlformats.org/officeDocument/2006/relationships/slideLayout" Target="../slideLayouts/slideLayout68.xml"/><Relationship Id="rId64" Type="http://schemas.openxmlformats.org/officeDocument/2006/relationships/slideLayout" Target="../slideLayouts/slideLayout76.xml"/><Relationship Id="rId69" Type="http://schemas.openxmlformats.org/officeDocument/2006/relationships/slideLayout" Target="../slideLayouts/slideLayout81.xml"/><Relationship Id="rId77" Type="http://schemas.openxmlformats.org/officeDocument/2006/relationships/slideLayout" Target="../slideLayouts/slideLayout89.xml"/><Relationship Id="rId100" Type="http://schemas.openxmlformats.org/officeDocument/2006/relationships/slideLayout" Target="../slideLayouts/slideLayout112.xml"/><Relationship Id="rId8" Type="http://schemas.openxmlformats.org/officeDocument/2006/relationships/slideLayout" Target="../slideLayouts/slideLayout20.xml"/><Relationship Id="rId51" Type="http://schemas.openxmlformats.org/officeDocument/2006/relationships/slideLayout" Target="../slideLayouts/slideLayout63.xml"/><Relationship Id="rId72" Type="http://schemas.openxmlformats.org/officeDocument/2006/relationships/slideLayout" Target="../slideLayouts/slideLayout84.xml"/><Relationship Id="rId80" Type="http://schemas.openxmlformats.org/officeDocument/2006/relationships/slideLayout" Target="../slideLayouts/slideLayout92.xml"/><Relationship Id="rId85" Type="http://schemas.openxmlformats.org/officeDocument/2006/relationships/slideLayout" Target="../slideLayouts/slideLayout97.xml"/><Relationship Id="rId93" Type="http://schemas.openxmlformats.org/officeDocument/2006/relationships/slideLayout" Target="../slideLayouts/slideLayout105.xml"/><Relationship Id="rId98" Type="http://schemas.openxmlformats.org/officeDocument/2006/relationships/slideLayout" Target="../slideLayouts/slideLayout11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59" Type="http://schemas.openxmlformats.org/officeDocument/2006/relationships/slideLayout" Target="../slideLayouts/slideLayout71.xml"/><Relationship Id="rId67" Type="http://schemas.openxmlformats.org/officeDocument/2006/relationships/slideLayout" Target="../slideLayouts/slideLayout79.xml"/><Relationship Id="rId103" Type="http://schemas.openxmlformats.org/officeDocument/2006/relationships/theme" Target="../theme/theme2.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54" Type="http://schemas.openxmlformats.org/officeDocument/2006/relationships/slideLayout" Target="../slideLayouts/slideLayout66.xml"/><Relationship Id="rId62" Type="http://schemas.openxmlformats.org/officeDocument/2006/relationships/slideLayout" Target="../slideLayouts/slideLayout74.xml"/><Relationship Id="rId70" Type="http://schemas.openxmlformats.org/officeDocument/2006/relationships/slideLayout" Target="../slideLayouts/slideLayout82.xml"/><Relationship Id="rId75" Type="http://schemas.openxmlformats.org/officeDocument/2006/relationships/slideLayout" Target="../slideLayouts/slideLayout87.xml"/><Relationship Id="rId83" Type="http://schemas.openxmlformats.org/officeDocument/2006/relationships/slideLayout" Target="../slideLayouts/slideLayout95.xml"/><Relationship Id="rId88" Type="http://schemas.openxmlformats.org/officeDocument/2006/relationships/slideLayout" Target="../slideLayouts/slideLayout100.xml"/><Relationship Id="rId91" Type="http://schemas.openxmlformats.org/officeDocument/2006/relationships/slideLayout" Target="../slideLayouts/slideLayout103.xml"/><Relationship Id="rId96" Type="http://schemas.openxmlformats.org/officeDocument/2006/relationships/slideLayout" Target="../slideLayouts/slideLayout10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57" Type="http://schemas.openxmlformats.org/officeDocument/2006/relationships/slideLayout" Target="../slideLayouts/slideLayout69.xml"/><Relationship Id="rId10" Type="http://schemas.openxmlformats.org/officeDocument/2006/relationships/slideLayout" Target="../slideLayouts/slideLayout22.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 Id="rId60" Type="http://schemas.openxmlformats.org/officeDocument/2006/relationships/slideLayout" Target="../slideLayouts/slideLayout72.xml"/><Relationship Id="rId65" Type="http://schemas.openxmlformats.org/officeDocument/2006/relationships/slideLayout" Target="../slideLayouts/slideLayout77.xml"/><Relationship Id="rId73" Type="http://schemas.openxmlformats.org/officeDocument/2006/relationships/slideLayout" Target="../slideLayouts/slideLayout85.xml"/><Relationship Id="rId78" Type="http://schemas.openxmlformats.org/officeDocument/2006/relationships/slideLayout" Target="../slideLayouts/slideLayout90.xml"/><Relationship Id="rId81" Type="http://schemas.openxmlformats.org/officeDocument/2006/relationships/slideLayout" Target="../slideLayouts/slideLayout93.xml"/><Relationship Id="rId86" Type="http://schemas.openxmlformats.org/officeDocument/2006/relationships/slideLayout" Target="../slideLayouts/slideLayout98.xml"/><Relationship Id="rId94" Type="http://schemas.openxmlformats.org/officeDocument/2006/relationships/slideLayout" Target="../slideLayouts/slideLayout106.xml"/><Relationship Id="rId99" Type="http://schemas.openxmlformats.org/officeDocument/2006/relationships/slideLayout" Target="../slideLayouts/slideLayout111.xml"/><Relationship Id="rId101" Type="http://schemas.openxmlformats.org/officeDocument/2006/relationships/slideLayout" Target="../slideLayouts/slideLayout11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9" Type="http://schemas.openxmlformats.org/officeDocument/2006/relationships/slideLayout" Target="../slideLayouts/slideLayout51.xml"/><Relationship Id="rId34" Type="http://schemas.openxmlformats.org/officeDocument/2006/relationships/slideLayout" Target="../slideLayouts/slideLayout46.xml"/><Relationship Id="rId50" Type="http://schemas.openxmlformats.org/officeDocument/2006/relationships/slideLayout" Target="../slideLayouts/slideLayout62.xml"/><Relationship Id="rId55" Type="http://schemas.openxmlformats.org/officeDocument/2006/relationships/slideLayout" Target="../slideLayouts/slideLayout67.xml"/><Relationship Id="rId76" Type="http://schemas.openxmlformats.org/officeDocument/2006/relationships/slideLayout" Target="../slideLayouts/slideLayout88.xml"/><Relationship Id="rId97" Type="http://schemas.openxmlformats.org/officeDocument/2006/relationships/slideLayout" Target="../slideLayouts/slideLayout109.xml"/><Relationship Id="rId10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237678-5DF1-426A-973C-4318D528F9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24AE1-9E9E-4BD1-81F7-B931C08BC4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B9C5E9-7727-47B9-A632-0EAEC511CA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9FEE3D-FC4D-4AAE-A4D9-5EC4CDAEF923}" type="datetimeFigureOut">
              <a:rPr lang="en-US" smtClean="0"/>
              <a:t>5/24/2018</a:t>
            </a:fld>
            <a:endParaRPr lang="en-US"/>
          </a:p>
        </p:txBody>
      </p:sp>
      <p:sp>
        <p:nvSpPr>
          <p:cNvPr id="5" name="Footer Placeholder 4">
            <a:extLst>
              <a:ext uri="{FF2B5EF4-FFF2-40B4-BE49-F238E27FC236}">
                <a16:creationId xmlns:a16="http://schemas.microsoft.com/office/drawing/2014/main" id="{0062CE80-3633-43AE-BC5A-420A680A46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466DE4-82F5-41FF-BB1C-9EFF9D8F09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EE7E53-16E8-4A13-9A18-B1431D2D80C1}" type="slidenum">
              <a:rPr lang="en-US" smtClean="0"/>
              <a:t>‹#›</a:t>
            </a:fld>
            <a:endParaRPr lang="en-US"/>
          </a:p>
        </p:txBody>
      </p:sp>
    </p:spTree>
    <p:extLst>
      <p:ext uri="{BB962C8B-B14F-4D97-AF65-F5344CB8AC3E}">
        <p14:creationId xmlns:p14="http://schemas.microsoft.com/office/powerpoint/2010/main" val="14288541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540153" y="548640"/>
            <a:ext cx="11301773" cy="109728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Text Placeholder 9"/>
          <p:cNvSpPr>
            <a:spLocks noGrp="1"/>
          </p:cNvSpPr>
          <p:nvPr>
            <p:ph type="body" idx="1"/>
          </p:nvPr>
        </p:nvSpPr>
        <p:spPr>
          <a:xfrm>
            <a:off x="540153" y="1627632"/>
            <a:ext cx="11301773" cy="4419156"/>
          </a:xfrm>
          <a:prstGeom prst="rect">
            <a:avLst/>
          </a:prstGeom>
        </p:spPr>
        <p:txBody>
          <a:bodyPr vert="horz" lIns="0" tIns="0" rIns="0" bIns="0" rtlCol="0">
            <a:noAutofit/>
          </a:bodyPr>
          <a:lstStyle/>
          <a:p>
            <a:pPr lvl="0"/>
            <a:r>
              <a:rPr lang="en-US" dirty="0"/>
              <a:t>Click to edit Master text styles</a:t>
            </a:r>
          </a:p>
          <a:p>
            <a:pPr lvl="1"/>
            <a:r>
              <a:rPr lang="en-US" dirty="0"/>
              <a:t>First level bullet </a:t>
            </a:r>
          </a:p>
          <a:p>
            <a:pPr lvl="2"/>
            <a:r>
              <a:rPr lang="en-US" dirty="0"/>
              <a:t>Second level bullet</a:t>
            </a:r>
          </a:p>
          <a:p>
            <a:pPr lvl="3"/>
            <a:r>
              <a:rPr lang="en-US" dirty="0"/>
              <a:t>Third level bullet</a:t>
            </a:r>
          </a:p>
        </p:txBody>
      </p:sp>
      <p:pic>
        <p:nvPicPr>
          <p:cNvPr id="13" name="Picture 12" descr="Monogram_blue_sm.png"/>
          <p:cNvPicPr>
            <a:picLocks noChangeAspect="1"/>
          </p:cNvPicPr>
          <p:nvPr/>
        </p:nvPicPr>
        <p:blipFill>
          <a:blip r:embed="rId104">
            <a:extLst>
              <a:ext uri="{28A0092B-C50C-407E-A947-70E740481C1C}">
                <a14:useLocalDpi xmlns:a14="http://schemas.microsoft.com/office/drawing/2010/main" val="0"/>
              </a:ext>
            </a:extLst>
          </a:blip>
          <a:stretch>
            <a:fillRect/>
          </a:stretch>
        </p:blipFill>
        <p:spPr>
          <a:xfrm>
            <a:off x="548217" y="6217920"/>
            <a:ext cx="458334" cy="457200"/>
          </a:xfrm>
          <a:prstGeom prst="rect">
            <a:avLst/>
          </a:prstGeom>
        </p:spPr>
      </p:pic>
      <p:sp>
        <p:nvSpPr>
          <p:cNvPr id="7" name="Slide Number Placeholder 5"/>
          <p:cNvSpPr>
            <a:spLocks noGrp="1"/>
          </p:cNvSpPr>
          <p:nvPr>
            <p:ph type="sldNum" sz="quarter" idx="4"/>
          </p:nvPr>
        </p:nvSpPr>
        <p:spPr>
          <a:xfrm>
            <a:off x="11475354" y="6361956"/>
            <a:ext cx="366572" cy="135890"/>
          </a:xfrm>
          <a:prstGeom prst="rect">
            <a:avLst/>
          </a:prstGeom>
        </p:spPr>
        <p:txBody>
          <a:bodyPr vert="horz" lIns="0" tIns="0" rIns="0" bIns="0" rtlCol="0" anchor="t" anchorCtr="0"/>
          <a:lstStyle>
            <a:lvl1pPr algn="r">
              <a:defRPr sz="900">
                <a:solidFill>
                  <a:srgbClr val="898989"/>
                </a:solidFill>
                <a:latin typeface="GE Inspira Pitch"/>
                <a:cs typeface="GE Inspira Pitch"/>
              </a:defRPr>
            </a:lvl1pPr>
          </a:lstStyle>
          <a:p>
            <a:fld id="{0D558541-60C9-42A2-8392-FF12533A6B7A}" type="slidenum">
              <a:rPr lang="en-US" smtClean="0"/>
              <a:pPr/>
              <a:t>‹#›</a:t>
            </a:fld>
            <a:endParaRPr lang="en-US" dirty="0"/>
          </a:p>
        </p:txBody>
      </p:sp>
      <p:sp>
        <p:nvSpPr>
          <p:cNvPr id="23" name="TextBox 22"/>
          <p:cNvSpPr txBox="1"/>
          <p:nvPr userDrawn="1"/>
        </p:nvSpPr>
        <p:spPr>
          <a:xfrm>
            <a:off x="3627933" y="6350729"/>
            <a:ext cx="2391680" cy="124650"/>
          </a:xfrm>
          <a:prstGeom prst="rect">
            <a:avLst/>
          </a:prstGeom>
          <a:noFill/>
          <a:ln>
            <a:noFill/>
          </a:ln>
        </p:spPr>
        <p:txBody>
          <a:bodyPr wrap="none" lIns="0" tIns="0" rIns="0" bIns="0" rtlCol="0">
            <a:spAutoFit/>
          </a:bodyPr>
          <a:lstStyle/>
          <a:p>
            <a:pPr algn="r">
              <a:lnSpc>
                <a:spcPct val="90000"/>
              </a:lnSpc>
            </a:pPr>
            <a:r>
              <a:rPr lang="en-US" sz="900" dirty="0"/>
              <a:t>Revolution CT © 2017 General Electric Company</a:t>
            </a:r>
          </a:p>
        </p:txBody>
      </p:sp>
    </p:spTree>
    <p:extLst>
      <p:ext uri="{BB962C8B-B14F-4D97-AF65-F5344CB8AC3E}">
        <p14:creationId xmlns:p14="http://schemas.microsoft.com/office/powerpoint/2010/main" val="155467003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3" r:id="rId52"/>
    <p:sldLayoutId id="2147483714" r:id="rId53"/>
    <p:sldLayoutId id="2147483715" r:id="rId54"/>
    <p:sldLayoutId id="2147483716" r:id="rId55"/>
    <p:sldLayoutId id="2147483717" r:id="rId56"/>
    <p:sldLayoutId id="2147483718" r:id="rId57"/>
    <p:sldLayoutId id="2147483719" r:id="rId58"/>
    <p:sldLayoutId id="2147483720" r:id="rId59"/>
    <p:sldLayoutId id="2147483721" r:id="rId60"/>
    <p:sldLayoutId id="2147483722" r:id="rId61"/>
    <p:sldLayoutId id="2147483723" r:id="rId62"/>
    <p:sldLayoutId id="2147483724" r:id="rId63"/>
    <p:sldLayoutId id="2147483725" r:id="rId64"/>
    <p:sldLayoutId id="2147483726" r:id="rId65"/>
    <p:sldLayoutId id="2147483727" r:id="rId66"/>
    <p:sldLayoutId id="2147483728" r:id="rId67"/>
    <p:sldLayoutId id="2147483729" r:id="rId68"/>
    <p:sldLayoutId id="2147483730" r:id="rId69"/>
    <p:sldLayoutId id="2147483731" r:id="rId70"/>
    <p:sldLayoutId id="2147483732" r:id="rId71"/>
    <p:sldLayoutId id="2147483733" r:id="rId72"/>
    <p:sldLayoutId id="2147483734" r:id="rId73"/>
    <p:sldLayoutId id="2147483735" r:id="rId74"/>
    <p:sldLayoutId id="2147483736" r:id="rId75"/>
    <p:sldLayoutId id="2147483737" r:id="rId76"/>
    <p:sldLayoutId id="2147483738" r:id="rId77"/>
    <p:sldLayoutId id="2147483739" r:id="rId78"/>
    <p:sldLayoutId id="2147483740" r:id="rId79"/>
    <p:sldLayoutId id="2147483741" r:id="rId80"/>
    <p:sldLayoutId id="2147483742" r:id="rId81"/>
    <p:sldLayoutId id="2147483743" r:id="rId82"/>
    <p:sldLayoutId id="2147483744" r:id="rId83"/>
    <p:sldLayoutId id="2147483745" r:id="rId84"/>
    <p:sldLayoutId id="2147483746" r:id="rId85"/>
    <p:sldLayoutId id="2147483747" r:id="rId86"/>
    <p:sldLayoutId id="2147483748" r:id="rId87"/>
    <p:sldLayoutId id="2147483749" r:id="rId88"/>
    <p:sldLayoutId id="2147483750" r:id="rId89"/>
    <p:sldLayoutId id="2147483751" r:id="rId90"/>
    <p:sldLayoutId id="2147483752" r:id="rId91"/>
    <p:sldLayoutId id="2147483753" r:id="rId92"/>
    <p:sldLayoutId id="2147483754" r:id="rId93"/>
    <p:sldLayoutId id="2147483755" r:id="rId94"/>
    <p:sldLayoutId id="2147483756" r:id="rId95"/>
    <p:sldLayoutId id="2147483757" r:id="rId96"/>
    <p:sldLayoutId id="2147483758" r:id="rId97"/>
    <p:sldLayoutId id="2147483759" r:id="rId98"/>
    <p:sldLayoutId id="2147483760" r:id="rId99"/>
    <p:sldLayoutId id="2147483761" r:id="rId100"/>
    <p:sldLayoutId id="2147483762" r:id="rId101"/>
    <p:sldLayoutId id="2147483763" r:id="rId102"/>
  </p:sldLayoutIdLst>
  <p:hf sldNum="0" hdr="0" dt="0"/>
  <p:txStyles>
    <p:titleStyle>
      <a:lvl1pPr algn="l" defTabSz="457200" rtl="0" eaLnBrk="1" latinLnBrk="0" hangingPunct="1">
        <a:lnSpc>
          <a:spcPct val="90000"/>
        </a:lnSpc>
        <a:spcBef>
          <a:spcPct val="0"/>
        </a:spcBef>
        <a:buNone/>
        <a:defRPr sz="3200" kern="1200">
          <a:solidFill>
            <a:schemeClr val="tx1"/>
          </a:solidFill>
          <a:latin typeface="GE Inspira Pitch"/>
          <a:ea typeface="+mj-ea"/>
          <a:cs typeface="GE Inspira Pitch"/>
        </a:defRPr>
      </a:lvl1pPr>
    </p:titleStyle>
    <p:bodyStyle>
      <a:lvl1pPr marL="0" indent="0" algn="l" defTabSz="457200" rtl="0" eaLnBrk="1" latinLnBrk="0" hangingPunct="1">
        <a:lnSpc>
          <a:spcPct val="100000"/>
        </a:lnSpc>
        <a:spcBef>
          <a:spcPts val="600"/>
        </a:spcBef>
        <a:buFont typeface="Arial"/>
        <a:buNone/>
        <a:defRPr sz="2600" kern="1200">
          <a:solidFill>
            <a:schemeClr val="tx1"/>
          </a:solidFill>
          <a:latin typeface="GE Inspira Pitch"/>
          <a:ea typeface="+mn-ea"/>
          <a:cs typeface="GE Inspira Pitch"/>
        </a:defRPr>
      </a:lvl1pPr>
      <a:lvl2pPr marL="182880" indent="-182880" algn="l" defTabSz="457200" rtl="0" eaLnBrk="1" latinLnBrk="0" hangingPunct="1">
        <a:lnSpc>
          <a:spcPct val="100000"/>
        </a:lnSpc>
        <a:spcBef>
          <a:spcPts val="600"/>
        </a:spcBef>
        <a:buFont typeface="Arial"/>
        <a:buChar char="•"/>
        <a:defRPr sz="2600" kern="1200" baseline="0">
          <a:solidFill>
            <a:schemeClr val="tx1"/>
          </a:solidFill>
          <a:latin typeface="GE Inspira Pitch"/>
          <a:ea typeface="+mn-ea"/>
          <a:cs typeface="GE Inspira Pitch"/>
        </a:defRPr>
      </a:lvl2pPr>
      <a:lvl3pPr marL="182880" indent="-182880" algn="l" defTabSz="457200" rtl="0" eaLnBrk="1" latinLnBrk="0" hangingPunct="1">
        <a:lnSpc>
          <a:spcPct val="100000"/>
        </a:lnSpc>
        <a:spcBef>
          <a:spcPts val="600"/>
        </a:spcBef>
        <a:buFont typeface="Wingdings" charset="2"/>
        <a:buChar char="§"/>
        <a:defRPr sz="2150" kern="1200">
          <a:solidFill>
            <a:schemeClr val="tx1"/>
          </a:solidFill>
          <a:latin typeface="GE Inspira Pitch"/>
          <a:ea typeface="+mn-ea"/>
          <a:cs typeface="GE Inspira Pitch"/>
        </a:defRPr>
      </a:lvl3pPr>
      <a:lvl4pPr marL="457200" indent="-182880" algn="l" defTabSz="457200" rtl="0" eaLnBrk="1" latinLnBrk="0" hangingPunct="1">
        <a:lnSpc>
          <a:spcPct val="100000"/>
        </a:lnSpc>
        <a:spcBef>
          <a:spcPts val="600"/>
        </a:spcBef>
        <a:buFont typeface="Arial"/>
        <a:buChar char="•"/>
        <a:defRPr sz="2150" kern="1200">
          <a:solidFill>
            <a:schemeClr val="tx1"/>
          </a:solidFill>
          <a:latin typeface="GE Inspira Pitch"/>
          <a:ea typeface="+mn-ea"/>
          <a:cs typeface="GE Inspira Pitch"/>
        </a:defRPr>
      </a:lvl4pPr>
      <a:lvl5pPr marL="2057400" indent="-228600" algn="l" defTabSz="457200" rtl="0" eaLnBrk="1" latinLnBrk="0" hangingPunct="1">
        <a:spcBef>
          <a:spcPct val="20000"/>
        </a:spcBef>
        <a:buFont typeface="Arial"/>
        <a:buChar char="»"/>
        <a:defRPr sz="3000" kern="1200">
          <a:solidFill>
            <a:schemeClr val="tx1"/>
          </a:solidFill>
          <a:latin typeface="GE Inspira Pitch"/>
          <a:ea typeface="+mn-ea"/>
          <a:cs typeface="GE Inspira Pitch"/>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71.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7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dx.doi.org/10.1016/j.jcmg.2015.02.023" TargetMode="External"/><Relationship Id="rId2" Type="http://schemas.openxmlformats.org/officeDocument/2006/relationships/hyperlink" Target="https://doi.org/10.1148/radiol.2522082335" TargetMode="Externa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hyperlink" Target="http://dx.doi.org/10.2214/AJR.15.15717" TargetMode="Externa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16A6B-4507-4E45-A17C-89046BB51066}"/>
              </a:ext>
            </a:extLst>
          </p:cNvPr>
          <p:cNvSpPr>
            <a:spLocks noGrp="1"/>
          </p:cNvSpPr>
          <p:nvPr>
            <p:ph type="ctrTitle"/>
          </p:nvPr>
        </p:nvSpPr>
        <p:spPr/>
        <p:txBody>
          <a:bodyPr/>
          <a:lstStyle/>
          <a:p>
            <a:r>
              <a:rPr lang="en-US"/>
              <a:t>Triple Rule Out Review</a:t>
            </a:r>
          </a:p>
        </p:txBody>
      </p:sp>
      <p:sp>
        <p:nvSpPr>
          <p:cNvPr id="3" name="TextBox 2">
            <a:extLst>
              <a:ext uri="{FF2B5EF4-FFF2-40B4-BE49-F238E27FC236}">
                <a16:creationId xmlns:a16="http://schemas.microsoft.com/office/drawing/2014/main" id="{B7A80E98-554F-4E43-AECB-05809148E91C}"/>
              </a:ext>
            </a:extLst>
          </p:cNvPr>
          <p:cNvSpPr txBox="1"/>
          <p:nvPr/>
        </p:nvSpPr>
        <p:spPr>
          <a:xfrm>
            <a:off x="6361891" y="4464995"/>
            <a:ext cx="5369668" cy="1477328"/>
          </a:xfrm>
          <a:prstGeom prst="rect">
            <a:avLst/>
          </a:prstGeom>
          <a:noFill/>
        </p:spPr>
        <p:txBody>
          <a:bodyPr wrap="square" rtlCol="0">
            <a:spAutoFit/>
          </a:bodyPr>
          <a:lstStyle/>
          <a:p>
            <a:r>
              <a:rPr lang="en-US">
                <a:solidFill>
                  <a:schemeClr val="tx1">
                    <a:lumMod val="65000"/>
                    <a:lumOff val="35000"/>
                  </a:schemeClr>
                </a:solidFill>
              </a:rPr>
              <a:t>Rafael Montero</a:t>
            </a:r>
          </a:p>
          <a:p>
            <a:r>
              <a:rPr lang="en-US">
                <a:solidFill>
                  <a:schemeClr val="tx1">
                    <a:lumMod val="65000"/>
                    <a:lumOff val="35000"/>
                  </a:schemeClr>
                </a:solidFill>
              </a:rPr>
              <a:t>EU Clinical Training Leader Computed Tomography</a:t>
            </a:r>
          </a:p>
          <a:p>
            <a:endParaRPr lang="en-US">
              <a:solidFill>
                <a:schemeClr val="tx1">
                  <a:lumMod val="65000"/>
                  <a:lumOff val="35000"/>
                </a:schemeClr>
              </a:solidFill>
            </a:endParaRPr>
          </a:p>
          <a:p>
            <a:r>
              <a:rPr lang="en-US">
                <a:solidFill>
                  <a:schemeClr val="tx1">
                    <a:lumMod val="65000"/>
                    <a:lumOff val="35000"/>
                  </a:schemeClr>
                </a:solidFill>
              </a:rPr>
              <a:t>Special Acknowledgement to the Diagnositc Imaging Department at Hospital QuironSalud Madrid</a:t>
            </a:r>
          </a:p>
        </p:txBody>
      </p:sp>
    </p:spTree>
    <p:extLst>
      <p:ext uri="{BB962C8B-B14F-4D97-AF65-F5344CB8AC3E}">
        <p14:creationId xmlns:p14="http://schemas.microsoft.com/office/powerpoint/2010/main" val="2842235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22E28-F482-4B6B-B0FF-203E1E6EF05C}"/>
              </a:ext>
            </a:extLst>
          </p:cNvPr>
          <p:cNvSpPr>
            <a:spLocks noGrp="1"/>
          </p:cNvSpPr>
          <p:nvPr>
            <p:ph type="title"/>
          </p:nvPr>
        </p:nvSpPr>
        <p:spPr/>
        <p:txBody>
          <a:bodyPr/>
          <a:lstStyle/>
          <a:p>
            <a:r>
              <a:rPr lang="en-US"/>
              <a:t>Reconstruction:</a:t>
            </a:r>
          </a:p>
        </p:txBody>
      </p:sp>
      <p:pic>
        <p:nvPicPr>
          <p:cNvPr id="12" name="Picture 11">
            <a:extLst>
              <a:ext uri="{FF2B5EF4-FFF2-40B4-BE49-F238E27FC236}">
                <a16:creationId xmlns:a16="http://schemas.microsoft.com/office/drawing/2014/main" id="{90B947D0-A92A-4E3C-8A15-36BB75A36851}"/>
              </a:ext>
            </a:extLst>
          </p:cNvPr>
          <p:cNvPicPr>
            <a:picLocks noChangeAspect="1"/>
          </p:cNvPicPr>
          <p:nvPr/>
        </p:nvPicPr>
        <p:blipFill>
          <a:blip r:embed="rId2"/>
          <a:stretch>
            <a:fillRect/>
          </a:stretch>
        </p:blipFill>
        <p:spPr>
          <a:xfrm>
            <a:off x="3992155" y="1690688"/>
            <a:ext cx="4207689" cy="4338237"/>
          </a:xfrm>
          <a:prstGeom prst="rect">
            <a:avLst/>
          </a:prstGeom>
        </p:spPr>
      </p:pic>
      <p:cxnSp>
        <p:nvCxnSpPr>
          <p:cNvPr id="14" name="Straight Arrow Connector 13">
            <a:extLst>
              <a:ext uri="{FF2B5EF4-FFF2-40B4-BE49-F238E27FC236}">
                <a16:creationId xmlns:a16="http://schemas.microsoft.com/office/drawing/2014/main" id="{32DB1F52-92D2-49E1-A0D5-BF3C85371387}"/>
              </a:ext>
            </a:extLst>
          </p:cNvPr>
          <p:cNvCxnSpPr>
            <a:cxnSpLocks/>
          </p:cNvCxnSpPr>
          <p:nvPr/>
        </p:nvCxnSpPr>
        <p:spPr>
          <a:xfrm flipH="1">
            <a:off x="3150524" y="4365566"/>
            <a:ext cx="10224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B2CAEFF-9E78-4577-A760-14C1C0DB64CF}"/>
              </a:ext>
            </a:extLst>
          </p:cNvPr>
          <p:cNvSpPr txBox="1"/>
          <p:nvPr/>
        </p:nvSpPr>
        <p:spPr>
          <a:xfrm>
            <a:off x="519474" y="4180900"/>
            <a:ext cx="3051866" cy="369332"/>
          </a:xfrm>
          <a:prstGeom prst="rect">
            <a:avLst/>
          </a:prstGeom>
          <a:noFill/>
        </p:spPr>
        <p:txBody>
          <a:bodyPr wrap="square" rtlCol="0">
            <a:spAutoFit/>
          </a:bodyPr>
          <a:lstStyle/>
          <a:p>
            <a:r>
              <a:rPr lang="en-US"/>
              <a:t>Only for image review</a:t>
            </a:r>
          </a:p>
        </p:txBody>
      </p:sp>
      <p:cxnSp>
        <p:nvCxnSpPr>
          <p:cNvPr id="28" name="Straight Arrow Connector 27">
            <a:extLst>
              <a:ext uri="{FF2B5EF4-FFF2-40B4-BE49-F238E27FC236}">
                <a16:creationId xmlns:a16="http://schemas.microsoft.com/office/drawing/2014/main" id="{592C1748-876F-4390-A0FD-8612CE07E3AC}"/>
              </a:ext>
            </a:extLst>
          </p:cNvPr>
          <p:cNvCxnSpPr>
            <a:cxnSpLocks/>
          </p:cNvCxnSpPr>
          <p:nvPr/>
        </p:nvCxnSpPr>
        <p:spPr>
          <a:xfrm flipH="1">
            <a:off x="3150523" y="4700846"/>
            <a:ext cx="10224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056CEAE-3082-4619-838D-E44D79609327}"/>
              </a:ext>
            </a:extLst>
          </p:cNvPr>
          <p:cNvSpPr txBox="1"/>
          <p:nvPr/>
        </p:nvSpPr>
        <p:spPr>
          <a:xfrm>
            <a:off x="361527" y="4516180"/>
            <a:ext cx="3051866" cy="646331"/>
          </a:xfrm>
          <a:prstGeom prst="rect">
            <a:avLst/>
          </a:prstGeom>
          <a:noFill/>
        </p:spPr>
        <p:txBody>
          <a:bodyPr wrap="square" rtlCol="0">
            <a:spAutoFit/>
          </a:bodyPr>
          <a:lstStyle/>
          <a:p>
            <a:r>
              <a:rPr lang="en-US"/>
              <a:t>Provides coronary-dedicated volume and phase for R3</a:t>
            </a:r>
          </a:p>
        </p:txBody>
      </p:sp>
      <p:cxnSp>
        <p:nvCxnSpPr>
          <p:cNvPr id="30" name="Straight Arrow Connector 29">
            <a:extLst>
              <a:ext uri="{FF2B5EF4-FFF2-40B4-BE49-F238E27FC236}">
                <a16:creationId xmlns:a16="http://schemas.microsoft.com/office/drawing/2014/main" id="{65A87DAD-F3A3-4C45-9076-285C6730F430}"/>
              </a:ext>
            </a:extLst>
          </p:cNvPr>
          <p:cNvCxnSpPr>
            <a:cxnSpLocks/>
          </p:cNvCxnSpPr>
          <p:nvPr/>
        </p:nvCxnSpPr>
        <p:spPr>
          <a:xfrm flipV="1">
            <a:off x="6869083" y="5019500"/>
            <a:ext cx="159327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752D819-8D90-4D46-861C-CCA547B7B471}"/>
              </a:ext>
            </a:extLst>
          </p:cNvPr>
          <p:cNvSpPr txBox="1"/>
          <p:nvPr/>
        </p:nvSpPr>
        <p:spPr>
          <a:xfrm>
            <a:off x="8527396" y="4700846"/>
            <a:ext cx="3051866" cy="923330"/>
          </a:xfrm>
          <a:prstGeom prst="rect">
            <a:avLst/>
          </a:prstGeom>
          <a:noFill/>
        </p:spPr>
        <p:txBody>
          <a:bodyPr wrap="square" rtlCol="0">
            <a:spAutoFit/>
          </a:bodyPr>
          <a:lstStyle/>
          <a:p>
            <a:r>
              <a:rPr lang="en-US"/>
              <a:t>For all anatomy evaluation, with optimized phase and Recon Mode plus</a:t>
            </a:r>
          </a:p>
        </p:txBody>
      </p:sp>
    </p:spTree>
    <p:extLst>
      <p:ext uri="{BB962C8B-B14F-4D97-AF65-F5344CB8AC3E}">
        <p14:creationId xmlns:p14="http://schemas.microsoft.com/office/powerpoint/2010/main" val="1887186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511063-DF56-47F2-B236-4B6439A53301}"/>
              </a:ext>
            </a:extLst>
          </p:cNvPr>
          <p:cNvPicPr>
            <a:picLocks noChangeAspect="1"/>
          </p:cNvPicPr>
          <p:nvPr/>
        </p:nvPicPr>
        <p:blipFill>
          <a:blip r:embed="rId2"/>
          <a:stretch>
            <a:fillRect/>
          </a:stretch>
        </p:blipFill>
        <p:spPr>
          <a:xfrm>
            <a:off x="183359" y="970494"/>
            <a:ext cx="5593689" cy="3603627"/>
          </a:xfrm>
          <a:prstGeom prst="rect">
            <a:avLst/>
          </a:prstGeom>
        </p:spPr>
      </p:pic>
      <p:sp>
        <p:nvSpPr>
          <p:cNvPr id="5" name="Rectangle: Rounded Corners 4">
            <a:extLst>
              <a:ext uri="{FF2B5EF4-FFF2-40B4-BE49-F238E27FC236}">
                <a16:creationId xmlns:a16="http://schemas.microsoft.com/office/drawing/2014/main" id="{C0B49B27-1225-4817-AE35-848D691A8ADD}"/>
              </a:ext>
            </a:extLst>
          </p:cNvPr>
          <p:cNvSpPr/>
          <p:nvPr/>
        </p:nvSpPr>
        <p:spPr>
          <a:xfrm>
            <a:off x="266007" y="2610195"/>
            <a:ext cx="1820487" cy="19950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8F12ADA9-F8CE-4C71-9A39-CEA4D1AACD1E}"/>
              </a:ext>
            </a:extLst>
          </p:cNvPr>
          <p:cNvCxnSpPr>
            <a:cxnSpLocks/>
            <a:stCxn id="5" idx="0"/>
          </p:cNvCxnSpPr>
          <p:nvPr/>
        </p:nvCxnSpPr>
        <p:spPr>
          <a:xfrm flipV="1">
            <a:off x="1176251" y="706583"/>
            <a:ext cx="0" cy="19036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48F4154-108F-43F2-B4B3-EF8AC1992800}"/>
              </a:ext>
            </a:extLst>
          </p:cNvPr>
          <p:cNvSpPr txBox="1"/>
          <p:nvPr/>
        </p:nvSpPr>
        <p:spPr>
          <a:xfrm>
            <a:off x="183359" y="149554"/>
            <a:ext cx="5593688" cy="646331"/>
          </a:xfrm>
          <a:prstGeom prst="rect">
            <a:avLst/>
          </a:prstGeom>
          <a:noFill/>
        </p:spPr>
        <p:txBody>
          <a:bodyPr wrap="square" rtlCol="0">
            <a:spAutoFit/>
          </a:bodyPr>
          <a:lstStyle/>
          <a:p>
            <a:r>
              <a:rPr lang="en-US"/>
              <a:t> Optimal phase not selected, Recon mode plus not enabled used just for image review.</a:t>
            </a:r>
          </a:p>
        </p:txBody>
      </p:sp>
      <p:sp>
        <p:nvSpPr>
          <p:cNvPr id="17" name="Rectangle: Rounded Corners 16">
            <a:extLst>
              <a:ext uri="{FF2B5EF4-FFF2-40B4-BE49-F238E27FC236}">
                <a16:creationId xmlns:a16="http://schemas.microsoft.com/office/drawing/2014/main" id="{44041B82-02CD-4521-BFB0-877CBF263885}"/>
              </a:ext>
            </a:extLst>
          </p:cNvPr>
          <p:cNvSpPr/>
          <p:nvPr/>
        </p:nvSpPr>
        <p:spPr>
          <a:xfrm>
            <a:off x="268778" y="2845725"/>
            <a:ext cx="1820487" cy="199507"/>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77A00A8C-2C66-4BCC-9DA4-925FB749ABC5}"/>
              </a:ext>
            </a:extLst>
          </p:cNvPr>
          <p:cNvCxnSpPr>
            <a:cxnSpLocks/>
            <a:stCxn id="17" idx="2"/>
          </p:cNvCxnSpPr>
          <p:nvPr/>
        </p:nvCxnSpPr>
        <p:spPr>
          <a:xfrm>
            <a:off x="1179022" y="3045232"/>
            <a:ext cx="0" cy="217516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E515F13-F015-4A67-8DE7-D3A9A4F10160}"/>
              </a:ext>
            </a:extLst>
          </p:cNvPr>
          <p:cNvSpPr txBox="1"/>
          <p:nvPr/>
        </p:nvSpPr>
        <p:spPr>
          <a:xfrm>
            <a:off x="183358" y="5133165"/>
            <a:ext cx="5593689" cy="646331"/>
          </a:xfrm>
          <a:prstGeom prst="rect">
            <a:avLst/>
          </a:prstGeom>
          <a:noFill/>
        </p:spPr>
        <p:txBody>
          <a:bodyPr wrap="square" rtlCol="0">
            <a:spAutoFit/>
          </a:bodyPr>
          <a:lstStyle/>
          <a:p>
            <a:r>
              <a:rPr lang="en-US"/>
              <a:t>If SmartPhase available, otherwise earliest to latest and visual assessment.</a:t>
            </a:r>
          </a:p>
        </p:txBody>
      </p:sp>
      <p:sp>
        <p:nvSpPr>
          <p:cNvPr id="24" name="Rectangle: Rounded Corners 23">
            <a:extLst>
              <a:ext uri="{FF2B5EF4-FFF2-40B4-BE49-F238E27FC236}">
                <a16:creationId xmlns:a16="http://schemas.microsoft.com/office/drawing/2014/main" id="{A3396854-FE2D-4B3C-9933-1DA7288426B6}"/>
              </a:ext>
            </a:extLst>
          </p:cNvPr>
          <p:cNvSpPr/>
          <p:nvPr/>
        </p:nvSpPr>
        <p:spPr>
          <a:xfrm>
            <a:off x="3604954" y="2510441"/>
            <a:ext cx="1573876" cy="440577"/>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F138396-71ED-4B77-90B1-34CD0406DB83}"/>
              </a:ext>
            </a:extLst>
          </p:cNvPr>
          <p:cNvSpPr txBox="1"/>
          <p:nvPr/>
        </p:nvSpPr>
        <p:spPr>
          <a:xfrm>
            <a:off x="6021663" y="2299147"/>
            <a:ext cx="5593689" cy="646331"/>
          </a:xfrm>
          <a:prstGeom prst="rect">
            <a:avLst/>
          </a:prstGeom>
          <a:noFill/>
        </p:spPr>
        <p:txBody>
          <a:bodyPr wrap="square" rtlCol="0">
            <a:spAutoFit/>
          </a:bodyPr>
          <a:lstStyle/>
          <a:p>
            <a:r>
              <a:rPr lang="en-US"/>
              <a:t>With SmartPhase make sure you select just one anatomy (cardiac), otherwise system will report the below error</a:t>
            </a:r>
          </a:p>
        </p:txBody>
      </p:sp>
      <p:cxnSp>
        <p:nvCxnSpPr>
          <p:cNvPr id="26" name="Straight Arrow Connector 25">
            <a:extLst>
              <a:ext uri="{FF2B5EF4-FFF2-40B4-BE49-F238E27FC236}">
                <a16:creationId xmlns:a16="http://schemas.microsoft.com/office/drawing/2014/main" id="{E643BCA5-4BF1-401D-9C14-FA396AE5A039}"/>
              </a:ext>
            </a:extLst>
          </p:cNvPr>
          <p:cNvCxnSpPr>
            <a:cxnSpLocks/>
            <a:endCxn id="25" idx="1"/>
          </p:cNvCxnSpPr>
          <p:nvPr/>
        </p:nvCxnSpPr>
        <p:spPr>
          <a:xfrm flipV="1">
            <a:off x="5178830" y="2622313"/>
            <a:ext cx="842833" cy="10841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76E18907-97B0-4BEE-8088-A76FEDA8E96D}"/>
              </a:ext>
            </a:extLst>
          </p:cNvPr>
          <p:cNvPicPr>
            <a:picLocks noChangeAspect="1"/>
          </p:cNvPicPr>
          <p:nvPr/>
        </p:nvPicPr>
        <p:blipFill>
          <a:blip r:embed="rId3"/>
          <a:stretch>
            <a:fillRect/>
          </a:stretch>
        </p:blipFill>
        <p:spPr>
          <a:xfrm>
            <a:off x="8205750" y="2944896"/>
            <a:ext cx="3965069" cy="1187916"/>
          </a:xfrm>
          <a:prstGeom prst="rect">
            <a:avLst/>
          </a:prstGeom>
        </p:spPr>
      </p:pic>
      <p:sp>
        <p:nvSpPr>
          <p:cNvPr id="30" name="Rectangle: Rounded Corners 29">
            <a:extLst>
              <a:ext uri="{FF2B5EF4-FFF2-40B4-BE49-F238E27FC236}">
                <a16:creationId xmlns:a16="http://schemas.microsoft.com/office/drawing/2014/main" id="{CEDE39E3-06B6-4114-8612-D29D864F31EE}"/>
              </a:ext>
            </a:extLst>
          </p:cNvPr>
          <p:cNvSpPr/>
          <p:nvPr/>
        </p:nvSpPr>
        <p:spPr>
          <a:xfrm>
            <a:off x="2818016" y="4308154"/>
            <a:ext cx="931024" cy="26596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2158CDA2-2B74-49C5-B15A-BEE748985767}"/>
              </a:ext>
            </a:extLst>
          </p:cNvPr>
          <p:cNvCxnSpPr>
            <a:cxnSpLocks/>
            <a:stCxn id="30" idx="3"/>
            <a:endCxn id="34" idx="1"/>
          </p:cNvCxnSpPr>
          <p:nvPr/>
        </p:nvCxnSpPr>
        <p:spPr>
          <a:xfrm>
            <a:off x="3749040" y="4441138"/>
            <a:ext cx="2749219" cy="55307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7B05AB7-2205-432D-B037-5040A8C71731}"/>
              </a:ext>
            </a:extLst>
          </p:cNvPr>
          <p:cNvSpPr txBox="1"/>
          <p:nvPr/>
        </p:nvSpPr>
        <p:spPr>
          <a:xfrm>
            <a:off x="6498259" y="4671046"/>
            <a:ext cx="5593689" cy="646331"/>
          </a:xfrm>
          <a:prstGeom prst="rect">
            <a:avLst/>
          </a:prstGeom>
          <a:noFill/>
        </p:spPr>
        <p:txBody>
          <a:bodyPr wrap="square" rtlCol="0">
            <a:spAutoFit/>
          </a:bodyPr>
          <a:lstStyle/>
          <a:p>
            <a:r>
              <a:rPr lang="en-US"/>
              <a:t>SmartPhase all in case more than one Acq window is selected</a:t>
            </a:r>
          </a:p>
        </p:txBody>
      </p:sp>
    </p:spTree>
    <p:extLst>
      <p:ext uri="{BB962C8B-B14F-4D97-AF65-F5344CB8AC3E}">
        <p14:creationId xmlns:p14="http://schemas.microsoft.com/office/powerpoint/2010/main" val="1173691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1E559E-726A-4558-9B31-C67FA849C9E8}"/>
              </a:ext>
            </a:extLst>
          </p:cNvPr>
          <p:cNvPicPr>
            <a:picLocks noChangeAspect="1"/>
          </p:cNvPicPr>
          <p:nvPr/>
        </p:nvPicPr>
        <p:blipFill>
          <a:blip r:embed="rId2"/>
          <a:stretch>
            <a:fillRect/>
          </a:stretch>
        </p:blipFill>
        <p:spPr>
          <a:xfrm>
            <a:off x="285819" y="240157"/>
            <a:ext cx="5891245" cy="6403833"/>
          </a:xfrm>
          <a:prstGeom prst="rect">
            <a:avLst/>
          </a:prstGeom>
        </p:spPr>
      </p:pic>
      <p:sp>
        <p:nvSpPr>
          <p:cNvPr id="5" name="Rectangle: Rounded Corners 4">
            <a:extLst>
              <a:ext uri="{FF2B5EF4-FFF2-40B4-BE49-F238E27FC236}">
                <a16:creationId xmlns:a16="http://schemas.microsoft.com/office/drawing/2014/main" id="{07675E9F-3B6F-455D-86D0-BAAD79F777A2}"/>
              </a:ext>
            </a:extLst>
          </p:cNvPr>
          <p:cNvSpPr/>
          <p:nvPr/>
        </p:nvSpPr>
        <p:spPr>
          <a:xfrm>
            <a:off x="3746271" y="1820487"/>
            <a:ext cx="1573876" cy="19950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D924F4CE-2E8F-4874-8133-787FE3E2D773}"/>
              </a:ext>
            </a:extLst>
          </p:cNvPr>
          <p:cNvCxnSpPr>
            <a:cxnSpLocks/>
          </p:cNvCxnSpPr>
          <p:nvPr/>
        </p:nvCxnSpPr>
        <p:spPr>
          <a:xfrm>
            <a:off x="5320147" y="1920240"/>
            <a:ext cx="1379911"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DDF7C1D-EBEC-4290-BCDC-26D6DF6C471E}"/>
              </a:ext>
            </a:extLst>
          </p:cNvPr>
          <p:cNvSpPr txBox="1"/>
          <p:nvPr/>
        </p:nvSpPr>
        <p:spPr>
          <a:xfrm>
            <a:off x="6700059" y="1696827"/>
            <a:ext cx="5370022" cy="369332"/>
          </a:xfrm>
          <a:prstGeom prst="rect">
            <a:avLst/>
          </a:prstGeom>
          <a:noFill/>
        </p:spPr>
        <p:txBody>
          <a:bodyPr wrap="square" rtlCol="0">
            <a:spAutoFit/>
          </a:bodyPr>
          <a:lstStyle/>
          <a:p>
            <a:r>
              <a:rPr lang="en-US"/>
              <a:t>For enhanced binding of scans </a:t>
            </a:r>
          </a:p>
        </p:txBody>
      </p:sp>
      <p:sp>
        <p:nvSpPr>
          <p:cNvPr id="9" name="Rectangle: Rounded Corners 8">
            <a:extLst>
              <a:ext uri="{FF2B5EF4-FFF2-40B4-BE49-F238E27FC236}">
                <a16:creationId xmlns:a16="http://schemas.microsoft.com/office/drawing/2014/main" id="{C137D535-88B4-4890-A91C-E6A35ACE027C}"/>
              </a:ext>
            </a:extLst>
          </p:cNvPr>
          <p:cNvSpPr/>
          <p:nvPr/>
        </p:nvSpPr>
        <p:spPr>
          <a:xfrm>
            <a:off x="5390126" y="6267796"/>
            <a:ext cx="669852" cy="19396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4661F6B6-63EF-4770-920D-ED0CB0168921}"/>
              </a:ext>
            </a:extLst>
          </p:cNvPr>
          <p:cNvCxnSpPr>
            <a:cxnSpLocks/>
            <a:stCxn id="9" idx="3"/>
          </p:cNvCxnSpPr>
          <p:nvPr/>
        </p:nvCxnSpPr>
        <p:spPr>
          <a:xfrm>
            <a:off x="6059978" y="6364778"/>
            <a:ext cx="640080"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A6A78E-2291-4386-A00A-9E9448B0F474}"/>
              </a:ext>
            </a:extLst>
          </p:cNvPr>
          <p:cNvSpPr txBox="1"/>
          <p:nvPr/>
        </p:nvSpPr>
        <p:spPr>
          <a:xfrm>
            <a:off x="6700059" y="6180112"/>
            <a:ext cx="5370022" cy="369332"/>
          </a:xfrm>
          <a:prstGeom prst="rect">
            <a:avLst/>
          </a:prstGeom>
          <a:noFill/>
        </p:spPr>
        <p:txBody>
          <a:bodyPr wrap="square" rtlCol="0">
            <a:spAutoFit/>
          </a:bodyPr>
          <a:lstStyle/>
          <a:p>
            <a:r>
              <a:rPr lang="en-US"/>
              <a:t>Off to allow Radiographer input of phase</a:t>
            </a:r>
          </a:p>
        </p:txBody>
      </p:sp>
      <p:sp>
        <p:nvSpPr>
          <p:cNvPr id="14" name="Rectangle: Rounded Corners 13">
            <a:extLst>
              <a:ext uri="{FF2B5EF4-FFF2-40B4-BE49-F238E27FC236}">
                <a16:creationId xmlns:a16="http://schemas.microsoft.com/office/drawing/2014/main" id="{8706F163-9182-47E5-9EA4-F9422FFE6145}"/>
              </a:ext>
            </a:extLst>
          </p:cNvPr>
          <p:cNvSpPr/>
          <p:nvPr/>
        </p:nvSpPr>
        <p:spPr>
          <a:xfrm>
            <a:off x="4015049" y="4973782"/>
            <a:ext cx="1495101" cy="19950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5A5FF4A2-F3AD-4651-BA14-2BB6C80AC9B8}"/>
              </a:ext>
            </a:extLst>
          </p:cNvPr>
          <p:cNvCxnSpPr>
            <a:cxnSpLocks/>
          </p:cNvCxnSpPr>
          <p:nvPr/>
        </p:nvCxnSpPr>
        <p:spPr>
          <a:xfrm>
            <a:off x="5588925" y="5073535"/>
            <a:ext cx="1310844"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D9E7656-8F5A-4A32-9C4B-381B28D18A7E}"/>
              </a:ext>
            </a:extLst>
          </p:cNvPr>
          <p:cNvSpPr txBox="1"/>
          <p:nvPr/>
        </p:nvSpPr>
        <p:spPr>
          <a:xfrm>
            <a:off x="6968837" y="4850122"/>
            <a:ext cx="5101244" cy="923330"/>
          </a:xfrm>
          <a:prstGeom prst="rect">
            <a:avLst/>
          </a:prstGeom>
          <a:noFill/>
        </p:spPr>
        <p:txBody>
          <a:bodyPr wrap="square" rtlCol="0">
            <a:spAutoFit/>
          </a:bodyPr>
          <a:lstStyle/>
          <a:p>
            <a:r>
              <a:rPr lang="en-US"/>
              <a:t>Radiographer changes to manual Single phase and  inputs best phase obtained at recon 2 ( SmartPhase or visually assessed)  </a:t>
            </a:r>
          </a:p>
        </p:txBody>
      </p:sp>
      <p:sp>
        <p:nvSpPr>
          <p:cNvPr id="12" name="Rectangle: Rounded Corners 11">
            <a:extLst>
              <a:ext uri="{FF2B5EF4-FFF2-40B4-BE49-F238E27FC236}">
                <a16:creationId xmlns:a16="http://schemas.microsoft.com/office/drawing/2014/main" id="{7B1D9CB4-07E1-4C06-8296-860A348FAD30}"/>
              </a:ext>
            </a:extLst>
          </p:cNvPr>
          <p:cNvSpPr/>
          <p:nvPr/>
        </p:nvSpPr>
        <p:spPr>
          <a:xfrm>
            <a:off x="456556" y="2437511"/>
            <a:ext cx="1820487" cy="199507"/>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9435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DDBEC-6B06-432C-B4BC-A0C100A4CF59}"/>
              </a:ext>
            </a:extLst>
          </p:cNvPr>
          <p:cNvSpPr>
            <a:spLocks noGrp="1"/>
          </p:cNvSpPr>
          <p:nvPr>
            <p:ph type="title"/>
          </p:nvPr>
        </p:nvSpPr>
        <p:spPr>
          <a:xfrm>
            <a:off x="6056746" y="446767"/>
            <a:ext cx="6135254" cy="1325563"/>
          </a:xfrm>
        </p:spPr>
        <p:txBody>
          <a:bodyPr>
            <a:normAutofit/>
          </a:bodyPr>
          <a:lstStyle/>
          <a:p>
            <a:r>
              <a:rPr lang="en-US" sz="3600"/>
              <a:t>Additional protocol Including Abdominal Aorta group</a:t>
            </a:r>
          </a:p>
        </p:txBody>
      </p:sp>
      <p:pic>
        <p:nvPicPr>
          <p:cNvPr id="3" name="Picture 2">
            <a:extLst>
              <a:ext uri="{FF2B5EF4-FFF2-40B4-BE49-F238E27FC236}">
                <a16:creationId xmlns:a16="http://schemas.microsoft.com/office/drawing/2014/main" id="{29BB05BC-6896-4E68-B225-8C8307085944}"/>
              </a:ext>
            </a:extLst>
          </p:cNvPr>
          <p:cNvPicPr>
            <a:picLocks noChangeAspect="1"/>
          </p:cNvPicPr>
          <p:nvPr/>
        </p:nvPicPr>
        <p:blipFill>
          <a:blip r:embed="rId2"/>
          <a:stretch>
            <a:fillRect/>
          </a:stretch>
        </p:blipFill>
        <p:spPr>
          <a:xfrm>
            <a:off x="386393" y="365124"/>
            <a:ext cx="5520674" cy="5877733"/>
          </a:xfrm>
          <a:prstGeom prst="rect">
            <a:avLst/>
          </a:prstGeom>
        </p:spPr>
      </p:pic>
      <p:pic>
        <p:nvPicPr>
          <p:cNvPr id="4" name="Picture 3">
            <a:extLst>
              <a:ext uri="{FF2B5EF4-FFF2-40B4-BE49-F238E27FC236}">
                <a16:creationId xmlns:a16="http://schemas.microsoft.com/office/drawing/2014/main" id="{5E78F2CC-95C3-4498-9C6D-46AFC17FA4DB}"/>
              </a:ext>
            </a:extLst>
          </p:cNvPr>
          <p:cNvPicPr>
            <a:picLocks noChangeAspect="1"/>
          </p:cNvPicPr>
          <p:nvPr/>
        </p:nvPicPr>
        <p:blipFill>
          <a:blip r:embed="rId3"/>
          <a:stretch>
            <a:fillRect/>
          </a:stretch>
        </p:blipFill>
        <p:spPr>
          <a:xfrm>
            <a:off x="6303818" y="3447405"/>
            <a:ext cx="5257800" cy="2795452"/>
          </a:xfrm>
          <a:prstGeom prst="rect">
            <a:avLst/>
          </a:prstGeom>
        </p:spPr>
      </p:pic>
    </p:spTree>
    <p:extLst>
      <p:ext uri="{BB962C8B-B14F-4D97-AF65-F5344CB8AC3E}">
        <p14:creationId xmlns:p14="http://schemas.microsoft.com/office/powerpoint/2010/main" val="1705709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67784-5B56-44A8-9EB2-2CC5A70A0D4B}"/>
              </a:ext>
            </a:extLst>
          </p:cNvPr>
          <p:cNvSpPr>
            <a:spLocks noGrp="1"/>
          </p:cNvSpPr>
          <p:nvPr>
            <p:ph type="title"/>
          </p:nvPr>
        </p:nvSpPr>
        <p:spPr/>
        <p:txBody>
          <a:bodyPr/>
          <a:lstStyle/>
          <a:p>
            <a:r>
              <a:rPr lang="en-US">
                <a:solidFill>
                  <a:schemeClr val="tx1">
                    <a:lumMod val="75000"/>
                  </a:schemeClr>
                </a:solidFill>
                <a:latin typeface="Calibri Light" panose="020F0302020204030204" pitchFamily="34" charset="0"/>
              </a:rPr>
              <a:t>Clinical case</a:t>
            </a:r>
          </a:p>
        </p:txBody>
      </p:sp>
    </p:spTree>
    <p:extLst>
      <p:ext uri="{BB962C8B-B14F-4D97-AF65-F5344CB8AC3E}">
        <p14:creationId xmlns:p14="http://schemas.microsoft.com/office/powerpoint/2010/main" val="2826907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89DFDE-6E86-4082-9548-317332AB0BCE}"/>
              </a:ext>
            </a:extLst>
          </p:cNvPr>
          <p:cNvPicPr>
            <a:picLocks noChangeAspect="1"/>
          </p:cNvPicPr>
          <p:nvPr/>
        </p:nvPicPr>
        <p:blipFill>
          <a:blip r:embed="rId3"/>
          <a:stretch>
            <a:fillRect/>
          </a:stretch>
        </p:blipFill>
        <p:spPr>
          <a:xfrm>
            <a:off x="7913626" y="3659033"/>
            <a:ext cx="3990528" cy="2814372"/>
          </a:xfrm>
          <a:prstGeom prst="rect">
            <a:avLst/>
          </a:prstGeom>
        </p:spPr>
      </p:pic>
      <p:sp>
        <p:nvSpPr>
          <p:cNvPr id="2" name="Title 1"/>
          <p:cNvSpPr>
            <a:spLocks noGrp="1"/>
          </p:cNvSpPr>
          <p:nvPr>
            <p:ph type="title"/>
          </p:nvPr>
        </p:nvSpPr>
        <p:spPr>
          <a:xfrm>
            <a:off x="407427" y="543435"/>
            <a:ext cx="8031724" cy="1097280"/>
          </a:xfrm>
        </p:spPr>
        <p:txBody>
          <a:bodyPr/>
          <a:lstStyle/>
          <a:p>
            <a:r>
              <a:rPr lang="de-DE"/>
              <a:t>Triple Rule Out</a:t>
            </a:r>
            <a:endParaRPr lang="de-DE" dirty="0"/>
          </a:p>
        </p:txBody>
      </p:sp>
      <p:sp>
        <p:nvSpPr>
          <p:cNvPr id="5" name="Text Placeholder 4"/>
          <p:cNvSpPr>
            <a:spLocks noGrp="1"/>
          </p:cNvSpPr>
          <p:nvPr>
            <p:ph type="body" sz="quarter" idx="17"/>
          </p:nvPr>
        </p:nvSpPr>
        <p:spPr>
          <a:xfrm>
            <a:off x="3288891" y="5549602"/>
            <a:ext cx="3052504" cy="197490"/>
          </a:xfrm>
        </p:spPr>
        <p:txBody>
          <a:bodyPr/>
          <a:lstStyle/>
          <a:p>
            <a:r>
              <a:rPr lang="de-DE"/>
              <a:t>VR</a:t>
            </a:r>
            <a:endParaRPr lang="de-DE" dirty="0"/>
          </a:p>
        </p:txBody>
      </p:sp>
      <p:graphicFrame>
        <p:nvGraphicFramePr>
          <p:cNvPr id="13" name="Table Placeholder 24"/>
          <p:cNvGraphicFramePr>
            <a:graphicFrameLocks/>
          </p:cNvGraphicFramePr>
          <p:nvPr>
            <p:extLst/>
          </p:nvPr>
        </p:nvGraphicFramePr>
        <p:xfrm>
          <a:off x="407426" y="1160994"/>
          <a:ext cx="2073692" cy="5464951"/>
        </p:xfrm>
        <a:graphic>
          <a:graphicData uri="http://schemas.openxmlformats.org/drawingml/2006/table">
            <a:tbl>
              <a:tblPr firstRow="1" bandRow="1">
                <a:tableStyleId>{5C22544A-7EE6-4342-B048-85BDC9FD1C3A}</a:tableStyleId>
              </a:tblPr>
              <a:tblGrid>
                <a:gridCol w="1127871">
                  <a:extLst>
                    <a:ext uri="{9D8B030D-6E8A-4147-A177-3AD203B41FA5}">
                      <a16:colId xmlns:a16="http://schemas.microsoft.com/office/drawing/2014/main" val="20000"/>
                    </a:ext>
                  </a:extLst>
                </a:gridCol>
                <a:gridCol w="945821">
                  <a:extLst>
                    <a:ext uri="{9D8B030D-6E8A-4147-A177-3AD203B41FA5}">
                      <a16:colId xmlns:a16="http://schemas.microsoft.com/office/drawing/2014/main" val="20001"/>
                    </a:ext>
                  </a:extLst>
                </a:gridCol>
              </a:tblGrid>
              <a:tr h="93823">
                <a:tc>
                  <a:txBody>
                    <a:bodyPr/>
                    <a:lstStyle/>
                    <a:p>
                      <a:r>
                        <a:rPr lang="en-US" sz="1200" b="0" dirty="0">
                          <a:solidFill>
                            <a:schemeClr val="bg1"/>
                          </a:solidFill>
                          <a:latin typeface="GE Inspira"/>
                          <a:cs typeface="GE Inspira"/>
                        </a:rPr>
                        <a:t>Scan type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r>
                        <a:rPr lang="en-US" sz="1200" b="0" baseline="0">
                          <a:solidFill>
                            <a:schemeClr val="bg1"/>
                          </a:solidFill>
                          <a:latin typeface="GE Inspira"/>
                          <a:cs typeface="GE Inspira"/>
                        </a:rPr>
                        <a:t>WCC 120 + 160 mm</a:t>
                      </a:r>
                      <a:endParaRPr lang="en-US" sz="1200" b="0" dirty="0">
                        <a:solidFill>
                          <a:schemeClr val="bg1"/>
                        </a:solidFill>
                        <a:latin typeface="GE Inspira"/>
                        <a:cs typeface="GE Inspira"/>
                      </a:endParaRP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1440">
                <a:tc>
                  <a:txBody>
                    <a:bodyPr/>
                    <a:lstStyle/>
                    <a:p>
                      <a:r>
                        <a:rPr lang="en-US" sz="1200" b="0" dirty="0">
                          <a:solidFill>
                            <a:schemeClr val="bg1"/>
                          </a:solidFill>
                          <a:latin typeface="GE Inspira"/>
                          <a:cs typeface="GE Inspira"/>
                        </a:rPr>
                        <a:t>Rotation time, s</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en-US" sz="1200" b="0" dirty="0">
                          <a:solidFill>
                            <a:schemeClr val="bg1"/>
                          </a:solidFill>
                          <a:latin typeface="GE Inspira"/>
                          <a:cs typeface="GE Inspira"/>
                        </a:rPr>
                        <a:t>0.28</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1440">
                <a:tc>
                  <a:txBody>
                    <a:bodyPr/>
                    <a:lstStyle/>
                    <a:p>
                      <a:r>
                        <a:rPr lang="en-US" sz="1200" b="0" dirty="0">
                          <a:solidFill>
                            <a:schemeClr val="bg1"/>
                          </a:solidFill>
                          <a:latin typeface="GE Inspira"/>
                          <a:cs typeface="GE Inspira"/>
                        </a:rPr>
                        <a:t>Gating</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en-US" sz="1200" b="0" dirty="0">
                          <a:solidFill>
                            <a:schemeClr val="bg1"/>
                          </a:solidFill>
                          <a:latin typeface="GE Inspira"/>
                          <a:cs typeface="GE Inspira"/>
                        </a:rPr>
                        <a:t>Auto</a:t>
                      </a:r>
                      <a:r>
                        <a:rPr lang="en-US" sz="1200" b="0" baseline="0" dirty="0">
                          <a:solidFill>
                            <a:schemeClr val="bg1"/>
                          </a:solidFill>
                          <a:latin typeface="GE Inspira"/>
                          <a:cs typeface="GE Inspira"/>
                        </a:rPr>
                        <a:t> gating</a:t>
                      </a:r>
                      <a:endParaRPr lang="en-US" sz="1200" b="0" dirty="0">
                        <a:solidFill>
                          <a:schemeClr val="bg1"/>
                        </a:solidFill>
                        <a:latin typeface="GE Inspira"/>
                        <a:cs typeface="GE Inspira"/>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1440">
                <a:tc>
                  <a:txBody>
                    <a:bodyPr/>
                    <a:lstStyle/>
                    <a:p>
                      <a:r>
                        <a:rPr lang="en-US" sz="1200" b="0" dirty="0">
                          <a:solidFill>
                            <a:schemeClr val="bg1"/>
                          </a:solidFill>
                          <a:latin typeface="GE Inspira"/>
                          <a:cs typeface="GE Inspira"/>
                        </a:rPr>
                        <a:t>Slice, mm</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en-US" sz="1200" b="0" dirty="0">
                          <a:solidFill>
                            <a:schemeClr val="bg1"/>
                          </a:solidFill>
                          <a:latin typeface="GE Inspira"/>
                          <a:cs typeface="GE Inspira"/>
                        </a:rPr>
                        <a:t>0.625</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1440">
                <a:tc>
                  <a:txBody>
                    <a:bodyPr/>
                    <a:lstStyle/>
                    <a:p>
                      <a:r>
                        <a:rPr lang="en-US" sz="1200" b="0" dirty="0">
                          <a:solidFill>
                            <a:schemeClr val="bg1"/>
                          </a:solidFill>
                          <a:latin typeface="GE Inspira"/>
                          <a:cs typeface="GE Inspira"/>
                        </a:rPr>
                        <a:t>kV</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en-US" sz="1200" b="0">
                          <a:solidFill>
                            <a:schemeClr val="bg1"/>
                          </a:solidFill>
                          <a:latin typeface="GE Inspira"/>
                          <a:cs typeface="GE Inspira"/>
                        </a:rPr>
                        <a:t>100</a:t>
                      </a:r>
                      <a:endParaRPr lang="en-US" sz="1200" b="0" dirty="0">
                        <a:solidFill>
                          <a:schemeClr val="bg1"/>
                        </a:solidFill>
                        <a:latin typeface="GE Inspira"/>
                        <a:cs typeface="GE Inspira"/>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06877778"/>
                  </a:ext>
                </a:extLst>
              </a:tr>
              <a:tr h="91440">
                <a:tc>
                  <a:txBody>
                    <a:bodyPr/>
                    <a:lstStyle/>
                    <a:p>
                      <a:r>
                        <a:rPr lang="en-US" sz="1200" b="0" dirty="0">
                          <a:solidFill>
                            <a:schemeClr val="bg1"/>
                          </a:solidFill>
                          <a:latin typeface="GE Inspira"/>
                          <a:cs typeface="GE Inspira"/>
                        </a:rPr>
                        <a:t>mA</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s-ES_tradnl" sz="1200" b="0">
                          <a:solidFill>
                            <a:schemeClr val="bg1"/>
                          </a:solidFill>
                          <a:latin typeface="GE Inspira"/>
                          <a:cs typeface="GE Inspira"/>
                        </a:rPr>
                        <a:t>SmartmA </a:t>
                      </a:r>
                      <a:endParaRPr lang="en-US" sz="1200" b="0" dirty="0">
                        <a:solidFill>
                          <a:schemeClr val="bg1"/>
                        </a:solidFill>
                        <a:latin typeface="GE Inspira"/>
                        <a:cs typeface="GE Inspira"/>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91440">
                <a:tc>
                  <a:txBody>
                    <a:bodyPr/>
                    <a:lstStyle/>
                    <a:p>
                      <a:r>
                        <a:rPr lang="en-US" sz="1200" b="0" dirty="0">
                          <a:solidFill>
                            <a:schemeClr val="bg1"/>
                          </a:solidFill>
                          <a:latin typeface="GE Inspira"/>
                          <a:cs typeface="GE Inspira"/>
                        </a:rPr>
                        <a:t>Noise index</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200" b="0">
                          <a:solidFill>
                            <a:schemeClr val="bg1"/>
                          </a:solidFill>
                          <a:latin typeface="GE Inspira"/>
                          <a:cs typeface="GE Inspira"/>
                        </a:rPr>
                        <a:t>35</a:t>
                      </a:r>
                      <a:endParaRPr lang="en-US" sz="1200" b="0" dirty="0">
                        <a:solidFill>
                          <a:schemeClr val="bg1"/>
                        </a:solidFill>
                        <a:latin typeface="GE Inspira"/>
                        <a:cs typeface="GE Inspira"/>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91440">
                <a:tc>
                  <a:txBody>
                    <a:bodyPr/>
                    <a:lstStyle/>
                    <a:p>
                      <a:r>
                        <a:rPr lang="en-US" sz="1200" b="0" dirty="0">
                          <a:solidFill>
                            <a:schemeClr val="bg1"/>
                          </a:solidFill>
                          <a:latin typeface="GE Inspira"/>
                          <a:cs typeface="GE Inspira"/>
                        </a:rPr>
                        <a:t>Kernel</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200" b="0">
                          <a:solidFill>
                            <a:schemeClr val="bg1"/>
                          </a:solidFill>
                          <a:latin typeface="GE Inspira"/>
                          <a:cs typeface="GE Inspira"/>
                        </a:rPr>
                        <a:t>Std</a:t>
                      </a:r>
                      <a:endParaRPr lang="en-US" sz="1200" b="0" dirty="0">
                        <a:solidFill>
                          <a:schemeClr val="bg1"/>
                        </a:solidFill>
                        <a:latin typeface="GE Inspira"/>
                        <a:cs typeface="GE Inspira"/>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91440">
                <a:tc>
                  <a:txBody>
                    <a:bodyPr/>
                    <a:lstStyle/>
                    <a:p>
                      <a:r>
                        <a:rPr lang="en-US" sz="1200" b="0" dirty="0">
                          <a:solidFill>
                            <a:schemeClr val="bg1"/>
                          </a:solidFill>
                          <a:latin typeface="GE Inspira"/>
                          <a:cs typeface="GE Inspira"/>
                        </a:rPr>
                        <a:t>ASiR-</a:t>
                      </a:r>
                      <a:r>
                        <a:rPr lang="hr-HR" sz="1200" b="0" dirty="0">
                          <a:solidFill>
                            <a:schemeClr val="bg1"/>
                          </a:solidFill>
                          <a:latin typeface="GE Inspira"/>
                          <a:cs typeface="GE Inspira"/>
                        </a:rPr>
                        <a:t>V, </a:t>
                      </a:r>
                      <a:r>
                        <a:rPr lang="en-US" sz="1200" b="0" dirty="0">
                          <a:solidFill>
                            <a:schemeClr val="bg1"/>
                          </a:solidFill>
                          <a:latin typeface="GE Inspira"/>
                          <a:cs typeface="GE Inspira"/>
                        </a:rPr>
                        <a:t> %</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s-ES_tradnl" sz="1200" b="0">
                          <a:solidFill>
                            <a:schemeClr val="bg1"/>
                          </a:solidFill>
                          <a:latin typeface="GE Inspira"/>
                          <a:cs typeface="GE Inspira"/>
                        </a:rPr>
                        <a:t>5</a:t>
                      </a:r>
                      <a:r>
                        <a:rPr lang="en-US" sz="1200" b="0">
                          <a:solidFill>
                            <a:schemeClr val="bg1"/>
                          </a:solidFill>
                          <a:latin typeface="GE Inspira"/>
                          <a:cs typeface="GE Inspira"/>
                        </a:rPr>
                        <a:t>0</a:t>
                      </a:r>
                      <a:endParaRPr lang="en-US" sz="1200" b="0" dirty="0">
                        <a:solidFill>
                          <a:schemeClr val="bg1"/>
                        </a:solidFill>
                        <a:latin typeface="GE Inspira"/>
                        <a:cs typeface="GE Inspira"/>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91440">
                <a:tc>
                  <a:txBody>
                    <a:bodyPr/>
                    <a:lstStyle/>
                    <a:p>
                      <a:r>
                        <a:rPr lang="en-US" sz="1200" b="0" dirty="0" err="1">
                          <a:solidFill>
                            <a:schemeClr val="bg1"/>
                          </a:solidFill>
                          <a:latin typeface="GE Inspira"/>
                          <a:cs typeface="GE Inspira"/>
                        </a:rPr>
                        <a:t>CTDIvol</a:t>
                      </a:r>
                      <a:r>
                        <a:rPr lang="en-US" sz="1200" b="0" dirty="0">
                          <a:solidFill>
                            <a:schemeClr val="bg1"/>
                          </a:solidFill>
                          <a:latin typeface="GE Inspira"/>
                          <a:cs typeface="GE Inspira"/>
                        </a:rPr>
                        <a:t>, </a:t>
                      </a:r>
                      <a:r>
                        <a:rPr lang="en-US" sz="1200" b="0" dirty="0" err="1">
                          <a:solidFill>
                            <a:schemeClr val="bg1"/>
                          </a:solidFill>
                          <a:latin typeface="GE Inspira"/>
                          <a:cs typeface="GE Inspira"/>
                        </a:rPr>
                        <a:t>mGy</a:t>
                      </a:r>
                      <a:endParaRPr lang="en-US" sz="1200" b="0" dirty="0">
                        <a:solidFill>
                          <a:schemeClr val="bg1"/>
                        </a:solidFill>
                        <a:latin typeface="GE Inspira"/>
                        <a:cs typeface="GE Inspira"/>
                      </a:endParaRPr>
                    </a:p>
                    <a:p>
                      <a:r>
                        <a:rPr lang="en-US" sz="1200" b="0" dirty="0">
                          <a:solidFill>
                            <a:schemeClr val="bg1"/>
                          </a:solidFill>
                          <a:latin typeface="GE Inspira"/>
                          <a:cs typeface="GE Inspira"/>
                        </a:rPr>
                        <a:t>DLP </a:t>
                      </a:r>
                      <a:r>
                        <a:rPr lang="en-US" sz="1200" b="0" dirty="0" err="1">
                          <a:solidFill>
                            <a:schemeClr val="bg1"/>
                          </a:solidFill>
                          <a:latin typeface="GE Inspira"/>
                          <a:cs typeface="GE Inspira"/>
                        </a:rPr>
                        <a:t>mGy</a:t>
                      </a:r>
                      <a:r>
                        <a:rPr lang="en-US" sz="1200" b="0" dirty="0">
                          <a:solidFill>
                            <a:schemeClr val="bg1"/>
                          </a:solidFill>
                          <a:latin typeface="GE Inspira"/>
                          <a:cs typeface="GE Inspira"/>
                        </a:rPr>
                        <a:t> x cm</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200" b="0">
                          <a:solidFill>
                            <a:schemeClr val="bg1"/>
                          </a:solidFill>
                          <a:latin typeface="GE Inspira"/>
                          <a:cs typeface="GE Inspira"/>
                        </a:rPr>
                        <a:t>6.82</a:t>
                      </a:r>
                      <a:endParaRPr lang="en-US" sz="1200" b="0" dirty="0">
                        <a:solidFill>
                          <a:schemeClr val="bg1"/>
                        </a:solidFill>
                        <a:latin typeface="GE Inspira"/>
                        <a:cs typeface="GE Inspira"/>
                      </a:endParaRPr>
                    </a:p>
                    <a:p>
                      <a:pPr algn="l"/>
                      <a:r>
                        <a:rPr lang="en-US" sz="1200" b="0">
                          <a:solidFill>
                            <a:schemeClr val="bg1"/>
                          </a:solidFill>
                          <a:latin typeface="GE Inspira"/>
                          <a:cs typeface="GE Inspira"/>
                        </a:rPr>
                        <a:t>160.31</a:t>
                      </a:r>
                      <a:endParaRPr lang="en-US" sz="1200" b="0" dirty="0">
                        <a:solidFill>
                          <a:schemeClr val="bg1"/>
                        </a:solidFill>
                        <a:latin typeface="GE Inspira"/>
                        <a:cs typeface="GE Inspira"/>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91440">
                <a:tc>
                  <a:txBody>
                    <a:bodyPr/>
                    <a:lstStyle/>
                    <a:p>
                      <a:r>
                        <a:rPr lang="en-US" sz="1200" b="0" dirty="0">
                          <a:solidFill>
                            <a:schemeClr val="bg1"/>
                          </a:solidFill>
                          <a:latin typeface="GE Inspira"/>
                          <a:cs typeface="GE Inspira"/>
                        </a:rPr>
                        <a:t>HR</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200" b="0">
                          <a:solidFill>
                            <a:schemeClr val="bg1"/>
                          </a:solidFill>
                          <a:latin typeface="GE Inspira"/>
                          <a:cs typeface="GE Inspira"/>
                        </a:rPr>
                        <a:t>Variable 63-74 </a:t>
                      </a:r>
                      <a:r>
                        <a:rPr lang="en-US" sz="1200" b="0" dirty="0">
                          <a:solidFill>
                            <a:schemeClr val="bg1"/>
                          </a:solidFill>
                          <a:latin typeface="GE Inspira"/>
                          <a:cs typeface="GE Inspira"/>
                        </a:rPr>
                        <a:t>bpm</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64761"/>
                  </a:ext>
                </a:extLst>
              </a:tr>
              <a:tr h="91440">
                <a:tc>
                  <a:txBody>
                    <a:bodyPr/>
                    <a:lstStyle/>
                    <a:p>
                      <a:r>
                        <a:rPr lang="en-US" sz="1200" b="0" dirty="0">
                          <a:solidFill>
                            <a:schemeClr val="bg1"/>
                          </a:solidFill>
                          <a:latin typeface="GE Inspira"/>
                          <a:cs typeface="GE Inspira"/>
                        </a:rPr>
                        <a:t>BMI</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200" b="0">
                          <a:solidFill>
                            <a:schemeClr val="bg1"/>
                          </a:solidFill>
                          <a:latin typeface="GE Inspira"/>
                          <a:cs typeface="GE Inspira"/>
                        </a:rPr>
                        <a:t>28</a:t>
                      </a:r>
                      <a:endParaRPr lang="en-US" sz="1200" b="0" dirty="0">
                        <a:solidFill>
                          <a:schemeClr val="bg1"/>
                        </a:solidFill>
                        <a:latin typeface="GE Inspira"/>
                        <a:cs typeface="GE Inspira"/>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91440">
                <a:tc>
                  <a:txBody>
                    <a:bodyPr/>
                    <a:lstStyle/>
                    <a:p>
                      <a:r>
                        <a:rPr lang="en-US" sz="1200" b="0" dirty="0">
                          <a:solidFill>
                            <a:schemeClr val="bg1"/>
                          </a:solidFill>
                          <a:latin typeface="GE Inspira"/>
                          <a:cs typeface="GE Inspira"/>
                        </a:rPr>
                        <a:t>Contrast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200" b="0">
                          <a:solidFill>
                            <a:schemeClr val="bg1"/>
                          </a:solidFill>
                          <a:latin typeface="GE Inspira"/>
                          <a:cs typeface="GE Inspira"/>
                        </a:rPr>
                        <a:t>350 mg/ml   50 cc C @ 5 cc/s + 50 cc Dilution 50% @ 5 cc/s</a:t>
                      </a:r>
                      <a:endParaRPr lang="en-US" sz="1200" b="0" dirty="0">
                        <a:solidFill>
                          <a:schemeClr val="bg1"/>
                        </a:solidFill>
                        <a:latin typeface="GE Inspira"/>
                        <a:cs typeface="GE Inspira"/>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13963748"/>
                  </a:ext>
                </a:extLst>
              </a:tr>
              <a:tr h="1286504">
                <a:tc gridSpan="2">
                  <a:txBody>
                    <a:bodyPr/>
                    <a:lstStyle/>
                    <a:p>
                      <a:r>
                        <a:rPr lang="en-US" sz="1200" b="0" u="none" dirty="0">
                          <a:solidFill>
                            <a:schemeClr val="bg1"/>
                          </a:solidFill>
                          <a:latin typeface="GE Inspira"/>
                          <a:cs typeface="GE Inspira"/>
                        </a:rPr>
                        <a:t>History</a:t>
                      </a:r>
                      <a:r>
                        <a:rPr lang="en-US" sz="1200" b="0" u="none">
                          <a:solidFill>
                            <a:schemeClr val="bg1"/>
                          </a:solidFill>
                          <a:latin typeface="GE Inspira"/>
                          <a:cs typeface="GE Inspira"/>
                        </a:rPr>
                        <a:t>: </a:t>
                      </a:r>
                      <a:r>
                        <a:rPr lang="en-US" sz="1200" b="0" i="0" u="none" strike="noStrike" kern="1200">
                          <a:solidFill>
                            <a:schemeClr val="bg1"/>
                          </a:solidFill>
                          <a:effectLst/>
                          <a:latin typeface="+mn-lt"/>
                          <a:ea typeface="+mn-ea"/>
                          <a:cs typeface="+mn-cs"/>
                        </a:rPr>
                        <a:t>Patient admitted to emergency for chest pain and dyspnoea, no ECG alterations, Cardiac US shows aortic mural hematoma (arrowheads), referred to Imaging for Triple rule out.</a:t>
                      </a:r>
                      <a:endParaRPr lang="en-US" sz="1200">
                        <a:solidFill>
                          <a:schemeClr val="bg1"/>
                        </a:solidFill>
                      </a:endParaRPr>
                    </a:p>
                    <a:p>
                      <a:pPr marL="0" marR="0" indent="0" algn="l" defTabSz="457200" rtl="0" eaLnBrk="1" fontAlgn="auto" latinLnBrk="0" hangingPunct="1">
                        <a:lnSpc>
                          <a:spcPct val="90000"/>
                        </a:lnSpc>
                        <a:spcBef>
                          <a:spcPts val="600"/>
                        </a:spcBef>
                        <a:spcAft>
                          <a:spcPts val="0"/>
                        </a:spcAft>
                        <a:buClrTx/>
                        <a:buSzTx/>
                        <a:buFont typeface="Arial" charset="0"/>
                        <a:buNone/>
                        <a:tabLst/>
                        <a:defRPr/>
                      </a:pPr>
                      <a:endParaRPr lang="en-US" sz="1200" b="0" dirty="0">
                        <a:solidFill>
                          <a:schemeClr val="bg1"/>
                        </a:solidFill>
                        <a:latin typeface="GE Inspira"/>
                        <a:cs typeface="GE Inspira"/>
                      </a:endParaRPr>
                    </a:p>
                    <a:p>
                      <a:pPr marL="0" marR="0" indent="0" algn="l" defTabSz="457200" rtl="0" eaLnBrk="1" fontAlgn="auto" latinLnBrk="0" hangingPunct="1">
                        <a:lnSpc>
                          <a:spcPct val="90000"/>
                        </a:lnSpc>
                        <a:spcBef>
                          <a:spcPts val="600"/>
                        </a:spcBef>
                        <a:spcAft>
                          <a:spcPts val="0"/>
                        </a:spcAft>
                        <a:buClrTx/>
                        <a:buSzTx/>
                        <a:buFont typeface="Arial" charset="0"/>
                        <a:buNone/>
                        <a:tabLst/>
                        <a:defRPr/>
                      </a:pPr>
                      <a:endParaRPr lang="en-US" sz="1200" b="0" dirty="0">
                        <a:solidFill>
                          <a:schemeClr val="bg1"/>
                        </a:solidFill>
                        <a:latin typeface="GE Inspira"/>
                        <a:cs typeface="GE Inspira"/>
                      </a:endParaRPr>
                    </a:p>
                  </a:txBody>
                  <a:tcPr marL="0" marR="0" marT="45607"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200" dirty="0">
                        <a:solidFill>
                          <a:schemeClr val="bg1"/>
                        </a:solidFill>
                        <a:latin typeface="GE Inspira"/>
                        <a:cs typeface="GE Inspira"/>
                      </a:endParaRP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p:sp>
        <p:nvSpPr>
          <p:cNvPr id="21" name="Text Placeholder 5">
            <a:extLst>
              <a:ext uri="{FF2B5EF4-FFF2-40B4-BE49-F238E27FC236}">
                <a16:creationId xmlns:a16="http://schemas.microsoft.com/office/drawing/2014/main" id="{75278423-CDE3-4FFA-8EDC-A0D321480FDF}"/>
              </a:ext>
            </a:extLst>
          </p:cNvPr>
          <p:cNvSpPr txBox="1">
            <a:spLocks/>
          </p:cNvSpPr>
          <p:nvPr/>
        </p:nvSpPr>
        <p:spPr>
          <a:xfrm>
            <a:off x="522640" y="299159"/>
            <a:ext cx="7635081" cy="184666"/>
          </a:xfrm>
          <a:prstGeom prst="rect">
            <a:avLst/>
          </a:prstGeom>
        </p:spPr>
        <p:txBody>
          <a:bodyPr vert="horz" wrap="square" lIns="0" tIns="0" rIns="0" bIns="0" rtlCol="0">
            <a:spAutoFit/>
          </a:bodyPr>
          <a:lstStyle>
            <a:lvl1pPr marL="0" indent="0" algn="l" defTabSz="457200" rtl="0" eaLnBrk="1" latinLnBrk="0" hangingPunct="1">
              <a:lnSpc>
                <a:spcPct val="100000"/>
              </a:lnSpc>
              <a:spcBef>
                <a:spcPts val="600"/>
              </a:spcBef>
              <a:buFont typeface="Arial"/>
              <a:buNone/>
              <a:defRPr sz="1200" kern="1200">
                <a:solidFill>
                  <a:srgbClr val="878787"/>
                </a:solidFill>
                <a:latin typeface="GE Inspira Pitch"/>
                <a:ea typeface="+mn-ea"/>
                <a:cs typeface="GE Inspira Pitch"/>
              </a:defRPr>
            </a:lvl1pPr>
            <a:lvl2pPr marL="182880" indent="-182880" algn="l" defTabSz="457200" rtl="0" eaLnBrk="1" latinLnBrk="0" hangingPunct="1">
              <a:lnSpc>
                <a:spcPct val="100000"/>
              </a:lnSpc>
              <a:spcBef>
                <a:spcPts val="600"/>
              </a:spcBef>
              <a:buFont typeface="Arial"/>
              <a:buChar char="•"/>
              <a:defRPr sz="2600" kern="1200" baseline="0">
                <a:solidFill>
                  <a:schemeClr val="tx1"/>
                </a:solidFill>
                <a:latin typeface="GE Inspira Pitch"/>
                <a:ea typeface="+mn-ea"/>
                <a:cs typeface="GE Inspira Pitch"/>
              </a:defRPr>
            </a:lvl2pPr>
            <a:lvl3pPr marL="182880" indent="-182880" algn="l" defTabSz="457200" rtl="0" eaLnBrk="1" latinLnBrk="0" hangingPunct="1">
              <a:lnSpc>
                <a:spcPct val="100000"/>
              </a:lnSpc>
              <a:spcBef>
                <a:spcPts val="600"/>
              </a:spcBef>
              <a:buFont typeface="Wingdings" charset="2"/>
              <a:buChar char="§"/>
              <a:defRPr sz="2150" kern="1200">
                <a:solidFill>
                  <a:schemeClr val="tx1"/>
                </a:solidFill>
                <a:latin typeface="GE Inspira Pitch"/>
                <a:ea typeface="+mn-ea"/>
                <a:cs typeface="GE Inspira Pitch"/>
              </a:defRPr>
            </a:lvl3pPr>
            <a:lvl4pPr marL="457200" indent="-182880" algn="l" defTabSz="457200" rtl="0" eaLnBrk="1" latinLnBrk="0" hangingPunct="1">
              <a:lnSpc>
                <a:spcPct val="100000"/>
              </a:lnSpc>
              <a:spcBef>
                <a:spcPts val="600"/>
              </a:spcBef>
              <a:buFont typeface="Arial"/>
              <a:buChar char="•"/>
              <a:defRPr sz="2150" kern="1200">
                <a:solidFill>
                  <a:schemeClr val="tx1"/>
                </a:solidFill>
                <a:latin typeface="GE Inspira Pitch"/>
                <a:ea typeface="+mn-ea"/>
                <a:cs typeface="GE Inspira Pitch"/>
              </a:defRPr>
            </a:lvl4pPr>
            <a:lvl5pPr marL="2057400" indent="-228600" algn="l" defTabSz="457200" rtl="0" eaLnBrk="1" latinLnBrk="0" hangingPunct="1">
              <a:spcBef>
                <a:spcPct val="20000"/>
              </a:spcBef>
              <a:buFont typeface="Arial"/>
              <a:buChar char="»"/>
              <a:defRPr sz="3000" kern="1200">
                <a:solidFill>
                  <a:schemeClr val="tx1"/>
                </a:solidFill>
                <a:latin typeface="GE Inspira Pitch"/>
                <a:ea typeface="+mn-ea"/>
                <a:cs typeface="GE Inspira Pitch"/>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600"/>
              </a:spcBef>
              <a:spcAft>
                <a:spcPts val="0"/>
              </a:spcAft>
              <a:buClrTx/>
              <a:buSzTx/>
              <a:buFont typeface="Arial"/>
              <a:buNone/>
              <a:tabLst/>
              <a:defRPr/>
            </a:pPr>
            <a:r>
              <a:rPr kumimoji="0" lang="en-US" sz="1200" b="0" i="0" u="none" strike="noStrike" kern="1200" cap="none" spc="0" normalizeH="0" baseline="0" noProof="0">
                <a:ln>
                  <a:noFill/>
                </a:ln>
                <a:solidFill>
                  <a:srgbClr val="878787"/>
                </a:solidFill>
                <a:effectLst/>
                <a:uLnTx/>
                <a:uFillTx/>
                <a:latin typeface="GE Inspira Pitch"/>
                <a:ea typeface="+mn-ea"/>
              </a:rPr>
              <a:t>IMAGES COURTESY OF HOSPITAL UNIVERSITARIO QUIRONSALUD MADRID,  DR. MARTÍNEZ DE VEGA,  SPAIN</a:t>
            </a:r>
            <a:endParaRPr kumimoji="0" lang="en-US" sz="1200" b="0" i="0" u="none" strike="noStrike" kern="1200" cap="none" spc="0" normalizeH="0" baseline="0" noProof="0" dirty="0">
              <a:ln>
                <a:noFill/>
              </a:ln>
              <a:solidFill>
                <a:srgbClr val="878787"/>
              </a:solidFill>
              <a:effectLst/>
              <a:uLnTx/>
              <a:uFillTx/>
              <a:latin typeface="GE Inspira Pitch"/>
              <a:ea typeface="+mn-ea"/>
            </a:endParaRPr>
          </a:p>
        </p:txBody>
      </p:sp>
      <p:pic>
        <p:nvPicPr>
          <p:cNvPr id="8" name="Picture 7">
            <a:extLst>
              <a:ext uri="{FF2B5EF4-FFF2-40B4-BE49-F238E27FC236}">
                <a16:creationId xmlns:a16="http://schemas.microsoft.com/office/drawing/2014/main" id="{4C4D5FCE-FB45-4056-9AF1-28209B2D493A}"/>
              </a:ext>
            </a:extLst>
          </p:cNvPr>
          <p:cNvPicPr>
            <a:picLocks noChangeAspect="1"/>
          </p:cNvPicPr>
          <p:nvPr/>
        </p:nvPicPr>
        <p:blipFill>
          <a:blip r:embed="rId4"/>
          <a:stretch>
            <a:fillRect/>
          </a:stretch>
        </p:blipFill>
        <p:spPr>
          <a:xfrm>
            <a:off x="2704595" y="1431968"/>
            <a:ext cx="4717197" cy="3762777"/>
          </a:xfrm>
          <a:prstGeom prst="rect">
            <a:avLst/>
          </a:prstGeom>
        </p:spPr>
      </p:pic>
      <p:pic>
        <p:nvPicPr>
          <p:cNvPr id="16" name="Picture 15">
            <a:extLst>
              <a:ext uri="{FF2B5EF4-FFF2-40B4-BE49-F238E27FC236}">
                <a16:creationId xmlns:a16="http://schemas.microsoft.com/office/drawing/2014/main" id="{4B60F386-CA1D-42B8-940D-62C09D8ADC5A}"/>
              </a:ext>
            </a:extLst>
          </p:cNvPr>
          <p:cNvPicPr>
            <a:picLocks noChangeAspect="1"/>
          </p:cNvPicPr>
          <p:nvPr/>
        </p:nvPicPr>
        <p:blipFill>
          <a:blip r:embed="rId5"/>
          <a:stretch>
            <a:fillRect/>
          </a:stretch>
        </p:blipFill>
        <p:spPr>
          <a:xfrm>
            <a:off x="7913626" y="514401"/>
            <a:ext cx="3774792" cy="2938945"/>
          </a:xfrm>
          <a:prstGeom prst="rect">
            <a:avLst/>
          </a:prstGeom>
        </p:spPr>
      </p:pic>
      <p:sp>
        <p:nvSpPr>
          <p:cNvPr id="9" name="Text Placeholder 4">
            <a:extLst>
              <a:ext uri="{FF2B5EF4-FFF2-40B4-BE49-F238E27FC236}">
                <a16:creationId xmlns:a16="http://schemas.microsoft.com/office/drawing/2014/main" id="{C4AEED55-F608-4D7F-BF9B-F441DDC8F5E2}"/>
              </a:ext>
            </a:extLst>
          </p:cNvPr>
          <p:cNvSpPr txBox="1">
            <a:spLocks/>
          </p:cNvSpPr>
          <p:nvPr/>
        </p:nvSpPr>
        <p:spPr>
          <a:xfrm>
            <a:off x="8348571" y="3560288"/>
            <a:ext cx="3052504" cy="197490"/>
          </a:xfrm>
          <a:prstGeom prst="rect">
            <a:avLst/>
          </a:prstGeom>
        </p:spPr>
        <p:txBody>
          <a:bodyPr vert="horz" wrap="square" lIns="0" tIns="0" rIns="0" bIns="0" rtlCol="0" anchor="b" anchorCtr="1">
            <a:spAutoFit/>
          </a:bodyPr>
          <a:lstStyle>
            <a:lvl1pPr marL="0" indent="0" algn="ctr" defTabSz="457200" rtl="0" eaLnBrk="1" latinLnBrk="0" hangingPunct="1">
              <a:lnSpc>
                <a:spcPct val="90000"/>
              </a:lnSpc>
              <a:spcBef>
                <a:spcPts val="1200"/>
              </a:spcBef>
              <a:buFont typeface="Arial"/>
              <a:buNone/>
              <a:defRPr sz="1400" kern="1200" baseline="0">
                <a:solidFill>
                  <a:schemeClr val="bg1"/>
                </a:solidFill>
                <a:latin typeface="+mn-lt"/>
                <a:ea typeface="+mn-ea"/>
                <a:cs typeface="GE Inspira Pitch"/>
              </a:defRPr>
            </a:lvl1pPr>
            <a:lvl2pPr marL="182880" indent="-182880" algn="l" defTabSz="457200" rtl="0" eaLnBrk="1" latinLnBrk="0" hangingPunct="1">
              <a:lnSpc>
                <a:spcPct val="100000"/>
              </a:lnSpc>
              <a:spcBef>
                <a:spcPts val="600"/>
              </a:spcBef>
              <a:buFont typeface="Arial"/>
              <a:buChar char="•"/>
              <a:defRPr sz="2600" kern="1200" baseline="0">
                <a:solidFill>
                  <a:schemeClr val="tx1"/>
                </a:solidFill>
                <a:latin typeface="GE Inspira Pitch"/>
                <a:ea typeface="+mn-ea"/>
                <a:cs typeface="GE Inspira Pitch"/>
              </a:defRPr>
            </a:lvl2pPr>
            <a:lvl3pPr marL="182880" indent="-182880" algn="l" defTabSz="457200" rtl="0" eaLnBrk="1" latinLnBrk="0" hangingPunct="1">
              <a:lnSpc>
                <a:spcPct val="100000"/>
              </a:lnSpc>
              <a:spcBef>
                <a:spcPts val="600"/>
              </a:spcBef>
              <a:buFont typeface="Wingdings" charset="2"/>
              <a:buChar char="§"/>
              <a:defRPr sz="2150" kern="1200">
                <a:solidFill>
                  <a:schemeClr val="tx1"/>
                </a:solidFill>
                <a:latin typeface="GE Inspira Pitch"/>
                <a:ea typeface="+mn-ea"/>
                <a:cs typeface="GE Inspira Pitch"/>
              </a:defRPr>
            </a:lvl3pPr>
            <a:lvl4pPr marL="457200" indent="-182880" algn="l" defTabSz="457200" rtl="0" eaLnBrk="1" latinLnBrk="0" hangingPunct="1">
              <a:lnSpc>
                <a:spcPct val="100000"/>
              </a:lnSpc>
              <a:spcBef>
                <a:spcPts val="600"/>
              </a:spcBef>
              <a:buFont typeface="Arial"/>
              <a:buChar char="•"/>
              <a:defRPr sz="2150" kern="1200">
                <a:solidFill>
                  <a:schemeClr val="tx1"/>
                </a:solidFill>
                <a:latin typeface="GE Inspira Pitch"/>
                <a:ea typeface="+mn-ea"/>
                <a:cs typeface="GE Inspira Pitch"/>
              </a:defRPr>
            </a:lvl4pPr>
            <a:lvl5pPr marL="2057400" indent="-228600" algn="l" defTabSz="457200" rtl="0" eaLnBrk="1" latinLnBrk="0" hangingPunct="1">
              <a:spcBef>
                <a:spcPct val="20000"/>
              </a:spcBef>
              <a:buFont typeface="Arial"/>
              <a:buChar char="»"/>
              <a:defRPr sz="3000" kern="1200">
                <a:solidFill>
                  <a:schemeClr val="tx1"/>
                </a:solidFill>
                <a:latin typeface="GE Inspira Pitch"/>
                <a:ea typeface="+mn-ea"/>
                <a:cs typeface="GE Inspira Pitch"/>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90000"/>
              </a:lnSpc>
              <a:spcBef>
                <a:spcPts val="1200"/>
              </a:spcBef>
              <a:spcAft>
                <a:spcPts val="0"/>
              </a:spcAft>
              <a:buClrTx/>
              <a:buSzTx/>
              <a:buFont typeface="Arial"/>
              <a:buNone/>
              <a:tabLst/>
              <a:defRPr/>
            </a:pPr>
            <a:r>
              <a:rPr kumimoji="0" lang="de-DE" sz="1400" b="0" i="0" u="none" strike="noStrike" kern="1200" cap="none" spc="0" normalizeH="0" baseline="0" noProof="0">
                <a:ln>
                  <a:noFill/>
                </a:ln>
                <a:solidFill>
                  <a:prstClr val="white"/>
                </a:solidFill>
                <a:effectLst/>
                <a:uLnTx/>
                <a:uFillTx/>
                <a:latin typeface="GE Inspira Pitch"/>
                <a:ea typeface="+mn-ea"/>
              </a:rPr>
              <a:t>Excellent Uniformity of Aorta </a:t>
            </a:r>
            <a:endParaRPr kumimoji="0" lang="de-DE" sz="1400" b="0" i="0" u="none" strike="noStrike" kern="1200" cap="none" spc="0" normalizeH="0" baseline="0" noProof="0" dirty="0">
              <a:ln>
                <a:noFill/>
              </a:ln>
              <a:solidFill>
                <a:prstClr val="white"/>
              </a:solidFill>
              <a:effectLst/>
              <a:uLnTx/>
              <a:uFillTx/>
              <a:latin typeface="GE Inspira Pitch"/>
              <a:ea typeface="+mn-ea"/>
            </a:endParaRPr>
          </a:p>
        </p:txBody>
      </p:sp>
      <p:sp>
        <p:nvSpPr>
          <p:cNvPr id="4" name="Isosceles Triangle 3">
            <a:extLst>
              <a:ext uri="{FF2B5EF4-FFF2-40B4-BE49-F238E27FC236}">
                <a16:creationId xmlns:a16="http://schemas.microsoft.com/office/drawing/2014/main" id="{E6EE7482-65D6-430C-9453-1DFC565D9312}"/>
              </a:ext>
            </a:extLst>
          </p:cNvPr>
          <p:cNvSpPr/>
          <p:nvPr/>
        </p:nvSpPr>
        <p:spPr>
          <a:xfrm rot="11871379">
            <a:off x="9808782" y="4393459"/>
            <a:ext cx="132080" cy="121920"/>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Pitch"/>
              <a:ea typeface="+mn-ea"/>
              <a:cs typeface="+mn-cs"/>
            </a:endParaRPr>
          </a:p>
        </p:txBody>
      </p:sp>
      <p:sp>
        <p:nvSpPr>
          <p:cNvPr id="12" name="Isosceles Triangle 11">
            <a:extLst>
              <a:ext uri="{FF2B5EF4-FFF2-40B4-BE49-F238E27FC236}">
                <a16:creationId xmlns:a16="http://schemas.microsoft.com/office/drawing/2014/main" id="{186D9B20-C4CE-4B74-B69A-EBBDF5447BD2}"/>
              </a:ext>
            </a:extLst>
          </p:cNvPr>
          <p:cNvSpPr/>
          <p:nvPr/>
        </p:nvSpPr>
        <p:spPr>
          <a:xfrm rot="8657651">
            <a:off x="9503537" y="4466306"/>
            <a:ext cx="132080" cy="121920"/>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Pitch"/>
              <a:ea typeface="+mn-ea"/>
              <a:cs typeface="+mn-cs"/>
            </a:endParaRPr>
          </a:p>
        </p:txBody>
      </p:sp>
      <p:sp>
        <p:nvSpPr>
          <p:cNvPr id="14" name="Isosceles Triangle 13">
            <a:extLst>
              <a:ext uri="{FF2B5EF4-FFF2-40B4-BE49-F238E27FC236}">
                <a16:creationId xmlns:a16="http://schemas.microsoft.com/office/drawing/2014/main" id="{799FA22C-6EBE-4664-94FB-1D38FDFD7F1E}"/>
              </a:ext>
            </a:extLst>
          </p:cNvPr>
          <p:cNvSpPr/>
          <p:nvPr/>
        </p:nvSpPr>
        <p:spPr>
          <a:xfrm rot="5770530">
            <a:off x="9379024" y="4750199"/>
            <a:ext cx="132080" cy="121920"/>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Pitch"/>
              <a:ea typeface="+mn-ea"/>
              <a:cs typeface="+mn-cs"/>
            </a:endParaRPr>
          </a:p>
        </p:txBody>
      </p:sp>
    </p:spTree>
    <p:extLst>
      <p:ext uri="{BB962C8B-B14F-4D97-AF65-F5344CB8AC3E}">
        <p14:creationId xmlns:p14="http://schemas.microsoft.com/office/powerpoint/2010/main" val="4171075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427" y="543435"/>
            <a:ext cx="8031724" cy="1097280"/>
          </a:xfrm>
        </p:spPr>
        <p:txBody>
          <a:bodyPr/>
          <a:lstStyle/>
          <a:p>
            <a:r>
              <a:rPr lang="de-DE"/>
              <a:t>Coronary assessment</a:t>
            </a:r>
            <a:endParaRPr lang="de-DE" dirty="0"/>
          </a:p>
        </p:txBody>
      </p:sp>
      <p:sp>
        <p:nvSpPr>
          <p:cNvPr id="5" name="Text Placeholder 4"/>
          <p:cNvSpPr>
            <a:spLocks noGrp="1"/>
          </p:cNvSpPr>
          <p:nvPr>
            <p:ph type="body" sz="quarter" idx="17"/>
          </p:nvPr>
        </p:nvSpPr>
        <p:spPr>
          <a:xfrm>
            <a:off x="3288891" y="5549602"/>
            <a:ext cx="3052504" cy="197490"/>
          </a:xfrm>
        </p:spPr>
        <p:txBody>
          <a:bodyPr/>
          <a:lstStyle/>
          <a:p>
            <a:r>
              <a:rPr lang="de-DE"/>
              <a:t>VR</a:t>
            </a:r>
            <a:endParaRPr lang="de-DE" dirty="0"/>
          </a:p>
        </p:txBody>
      </p:sp>
      <p:graphicFrame>
        <p:nvGraphicFramePr>
          <p:cNvPr id="13" name="Table Placeholder 24"/>
          <p:cNvGraphicFramePr>
            <a:graphicFrameLocks/>
          </p:cNvGraphicFramePr>
          <p:nvPr>
            <p:extLst>
              <p:ext uri="{D42A27DB-BD31-4B8C-83A1-F6EECF244321}">
                <p14:modId xmlns:p14="http://schemas.microsoft.com/office/powerpoint/2010/main" val="2723201854"/>
              </p:ext>
            </p:extLst>
          </p:nvPr>
        </p:nvGraphicFramePr>
        <p:xfrm>
          <a:off x="407426" y="1160994"/>
          <a:ext cx="2073692" cy="4944104"/>
        </p:xfrm>
        <a:graphic>
          <a:graphicData uri="http://schemas.openxmlformats.org/drawingml/2006/table">
            <a:tbl>
              <a:tblPr firstRow="1" bandRow="1">
                <a:tableStyleId>{5C22544A-7EE6-4342-B048-85BDC9FD1C3A}</a:tableStyleId>
              </a:tblPr>
              <a:tblGrid>
                <a:gridCol w="1127871">
                  <a:extLst>
                    <a:ext uri="{9D8B030D-6E8A-4147-A177-3AD203B41FA5}">
                      <a16:colId xmlns:a16="http://schemas.microsoft.com/office/drawing/2014/main" val="20000"/>
                    </a:ext>
                  </a:extLst>
                </a:gridCol>
                <a:gridCol w="945821">
                  <a:extLst>
                    <a:ext uri="{9D8B030D-6E8A-4147-A177-3AD203B41FA5}">
                      <a16:colId xmlns:a16="http://schemas.microsoft.com/office/drawing/2014/main" val="20001"/>
                    </a:ext>
                  </a:extLst>
                </a:gridCol>
              </a:tblGrid>
              <a:tr h="93823">
                <a:tc>
                  <a:txBody>
                    <a:bodyPr/>
                    <a:lstStyle/>
                    <a:p>
                      <a:r>
                        <a:rPr lang="en-US" sz="1200" b="0" dirty="0">
                          <a:solidFill>
                            <a:schemeClr val="bg1"/>
                          </a:solidFill>
                          <a:latin typeface="GE Inspira"/>
                          <a:cs typeface="GE Inspira"/>
                        </a:rPr>
                        <a:t>Scan type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r>
                        <a:rPr lang="en-US" sz="1200" b="0" baseline="0">
                          <a:solidFill>
                            <a:schemeClr val="bg1"/>
                          </a:solidFill>
                          <a:latin typeface="GE Inspira"/>
                          <a:cs typeface="GE Inspira"/>
                        </a:rPr>
                        <a:t>WCC 120 + 160 mm</a:t>
                      </a:r>
                      <a:endParaRPr lang="en-US" sz="1200" b="0" dirty="0">
                        <a:solidFill>
                          <a:schemeClr val="bg1"/>
                        </a:solidFill>
                        <a:latin typeface="GE Inspira"/>
                        <a:cs typeface="GE Inspira"/>
                      </a:endParaRP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1440">
                <a:tc>
                  <a:txBody>
                    <a:bodyPr/>
                    <a:lstStyle/>
                    <a:p>
                      <a:r>
                        <a:rPr lang="en-US" sz="1200" b="0" dirty="0">
                          <a:solidFill>
                            <a:schemeClr val="bg1"/>
                          </a:solidFill>
                          <a:latin typeface="GE Inspira"/>
                          <a:cs typeface="GE Inspira"/>
                        </a:rPr>
                        <a:t>Rotation time, s</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en-US" sz="1200" b="0" dirty="0">
                          <a:solidFill>
                            <a:schemeClr val="bg1"/>
                          </a:solidFill>
                          <a:latin typeface="GE Inspira"/>
                          <a:cs typeface="GE Inspira"/>
                        </a:rPr>
                        <a:t>0.28</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1440">
                <a:tc>
                  <a:txBody>
                    <a:bodyPr/>
                    <a:lstStyle/>
                    <a:p>
                      <a:r>
                        <a:rPr lang="en-US" sz="1200" b="0" dirty="0">
                          <a:solidFill>
                            <a:schemeClr val="bg1"/>
                          </a:solidFill>
                          <a:latin typeface="GE Inspira"/>
                          <a:cs typeface="GE Inspira"/>
                        </a:rPr>
                        <a:t>Gating</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en-US" sz="1200" b="0" dirty="0">
                          <a:solidFill>
                            <a:schemeClr val="bg1"/>
                          </a:solidFill>
                          <a:latin typeface="GE Inspira"/>
                          <a:cs typeface="GE Inspira"/>
                        </a:rPr>
                        <a:t>Auto</a:t>
                      </a:r>
                      <a:r>
                        <a:rPr lang="en-US" sz="1200" b="0" baseline="0" dirty="0">
                          <a:solidFill>
                            <a:schemeClr val="bg1"/>
                          </a:solidFill>
                          <a:latin typeface="GE Inspira"/>
                          <a:cs typeface="GE Inspira"/>
                        </a:rPr>
                        <a:t> gating</a:t>
                      </a:r>
                      <a:endParaRPr lang="en-US" sz="1200" b="0" dirty="0">
                        <a:solidFill>
                          <a:schemeClr val="bg1"/>
                        </a:solidFill>
                        <a:latin typeface="GE Inspira"/>
                        <a:cs typeface="GE Inspira"/>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1440">
                <a:tc>
                  <a:txBody>
                    <a:bodyPr/>
                    <a:lstStyle/>
                    <a:p>
                      <a:r>
                        <a:rPr lang="en-US" sz="1200" b="0" dirty="0">
                          <a:solidFill>
                            <a:schemeClr val="bg1"/>
                          </a:solidFill>
                          <a:latin typeface="GE Inspira"/>
                          <a:cs typeface="GE Inspira"/>
                        </a:rPr>
                        <a:t>Slice, mm</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en-US" sz="1200" b="0" dirty="0">
                          <a:solidFill>
                            <a:schemeClr val="bg1"/>
                          </a:solidFill>
                          <a:latin typeface="GE Inspira"/>
                          <a:cs typeface="GE Inspira"/>
                        </a:rPr>
                        <a:t>0.625</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1440">
                <a:tc>
                  <a:txBody>
                    <a:bodyPr/>
                    <a:lstStyle/>
                    <a:p>
                      <a:r>
                        <a:rPr lang="en-US" sz="1200" b="0" dirty="0">
                          <a:solidFill>
                            <a:schemeClr val="bg1"/>
                          </a:solidFill>
                          <a:latin typeface="GE Inspira"/>
                          <a:cs typeface="GE Inspira"/>
                        </a:rPr>
                        <a:t>kV</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en-US" sz="1200" b="0">
                          <a:solidFill>
                            <a:schemeClr val="bg1"/>
                          </a:solidFill>
                          <a:latin typeface="GE Inspira"/>
                          <a:cs typeface="GE Inspira"/>
                        </a:rPr>
                        <a:t>100</a:t>
                      </a:r>
                      <a:endParaRPr lang="en-US" sz="1200" b="0" dirty="0">
                        <a:solidFill>
                          <a:schemeClr val="bg1"/>
                        </a:solidFill>
                        <a:latin typeface="GE Inspira"/>
                        <a:cs typeface="GE Inspira"/>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06877778"/>
                  </a:ext>
                </a:extLst>
              </a:tr>
              <a:tr h="91440">
                <a:tc>
                  <a:txBody>
                    <a:bodyPr/>
                    <a:lstStyle/>
                    <a:p>
                      <a:r>
                        <a:rPr lang="en-US" sz="1200" b="0" dirty="0">
                          <a:solidFill>
                            <a:schemeClr val="bg1"/>
                          </a:solidFill>
                          <a:latin typeface="GE Inspira"/>
                          <a:cs typeface="GE Inspira"/>
                        </a:rPr>
                        <a:t>mA</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s-ES_tradnl" sz="1200" b="0">
                          <a:solidFill>
                            <a:schemeClr val="bg1"/>
                          </a:solidFill>
                          <a:latin typeface="GE Inspira"/>
                          <a:cs typeface="GE Inspira"/>
                        </a:rPr>
                        <a:t>SmartmA </a:t>
                      </a:r>
                      <a:endParaRPr lang="en-US" sz="1200" b="0" dirty="0">
                        <a:solidFill>
                          <a:schemeClr val="bg1"/>
                        </a:solidFill>
                        <a:latin typeface="GE Inspira"/>
                        <a:cs typeface="GE Inspira"/>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91440">
                <a:tc>
                  <a:txBody>
                    <a:bodyPr/>
                    <a:lstStyle/>
                    <a:p>
                      <a:r>
                        <a:rPr lang="en-US" sz="1200" b="0" dirty="0">
                          <a:solidFill>
                            <a:schemeClr val="bg1"/>
                          </a:solidFill>
                          <a:latin typeface="GE Inspira"/>
                          <a:cs typeface="GE Inspira"/>
                        </a:rPr>
                        <a:t>Noise index</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200" b="0">
                          <a:solidFill>
                            <a:schemeClr val="bg1"/>
                          </a:solidFill>
                          <a:latin typeface="GE Inspira"/>
                          <a:cs typeface="GE Inspira"/>
                        </a:rPr>
                        <a:t>35</a:t>
                      </a:r>
                      <a:endParaRPr lang="en-US" sz="1200" b="0" dirty="0">
                        <a:solidFill>
                          <a:schemeClr val="bg1"/>
                        </a:solidFill>
                        <a:latin typeface="GE Inspira"/>
                        <a:cs typeface="GE Inspira"/>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91440">
                <a:tc>
                  <a:txBody>
                    <a:bodyPr/>
                    <a:lstStyle/>
                    <a:p>
                      <a:r>
                        <a:rPr lang="en-US" sz="1200" b="0" dirty="0">
                          <a:solidFill>
                            <a:schemeClr val="bg1"/>
                          </a:solidFill>
                          <a:latin typeface="GE Inspira"/>
                          <a:cs typeface="GE Inspira"/>
                        </a:rPr>
                        <a:t>Kernel</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200" b="0">
                          <a:solidFill>
                            <a:schemeClr val="bg1"/>
                          </a:solidFill>
                          <a:latin typeface="GE Inspira"/>
                          <a:cs typeface="GE Inspira"/>
                        </a:rPr>
                        <a:t>Std</a:t>
                      </a:r>
                      <a:endParaRPr lang="en-US" sz="1200" b="0" dirty="0">
                        <a:solidFill>
                          <a:schemeClr val="bg1"/>
                        </a:solidFill>
                        <a:latin typeface="GE Inspira"/>
                        <a:cs typeface="GE Inspira"/>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91440">
                <a:tc>
                  <a:txBody>
                    <a:bodyPr/>
                    <a:lstStyle/>
                    <a:p>
                      <a:r>
                        <a:rPr lang="en-US" sz="1200" b="0" dirty="0">
                          <a:solidFill>
                            <a:schemeClr val="bg1"/>
                          </a:solidFill>
                          <a:latin typeface="GE Inspira"/>
                          <a:cs typeface="GE Inspira"/>
                        </a:rPr>
                        <a:t>ASiR-</a:t>
                      </a:r>
                      <a:r>
                        <a:rPr lang="hr-HR" sz="1200" b="0" dirty="0">
                          <a:solidFill>
                            <a:schemeClr val="bg1"/>
                          </a:solidFill>
                          <a:latin typeface="GE Inspira"/>
                          <a:cs typeface="GE Inspira"/>
                        </a:rPr>
                        <a:t>V, </a:t>
                      </a:r>
                      <a:r>
                        <a:rPr lang="en-US" sz="1200" b="0" dirty="0">
                          <a:solidFill>
                            <a:schemeClr val="bg1"/>
                          </a:solidFill>
                          <a:latin typeface="GE Inspira"/>
                          <a:cs typeface="GE Inspira"/>
                        </a:rPr>
                        <a:t> %</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s-ES_tradnl" sz="1200" b="0">
                          <a:solidFill>
                            <a:schemeClr val="bg1"/>
                          </a:solidFill>
                          <a:latin typeface="GE Inspira"/>
                          <a:cs typeface="GE Inspira"/>
                        </a:rPr>
                        <a:t>5</a:t>
                      </a:r>
                      <a:r>
                        <a:rPr lang="en-US" sz="1200" b="0">
                          <a:solidFill>
                            <a:schemeClr val="bg1"/>
                          </a:solidFill>
                          <a:latin typeface="GE Inspira"/>
                          <a:cs typeface="GE Inspira"/>
                        </a:rPr>
                        <a:t>0</a:t>
                      </a:r>
                      <a:endParaRPr lang="en-US" sz="1200" b="0" dirty="0">
                        <a:solidFill>
                          <a:schemeClr val="bg1"/>
                        </a:solidFill>
                        <a:latin typeface="GE Inspira"/>
                        <a:cs typeface="GE Inspira"/>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91440">
                <a:tc>
                  <a:txBody>
                    <a:bodyPr/>
                    <a:lstStyle/>
                    <a:p>
                      <a:r>
                        <a:rPr lang="en-US" sz="1200" b="0" dirty="0" err="1">
                          <a:solidFill>
                            <a:schemeClr val="bg1"/>
                          </a:solidFill>
                          <a:latin typeface="GE Inspira"/>
                          <a:cs typeface="GE Inspira"/>
                        </a:rPr>
                        <a:t>CTDIvol</a:t>
                      </a:r>
                      <a:r>
                        <a:rPr lang="en-US" sz="1200" b="0" dirty="0">
                          <a:solidFill>
                            <a:schemeClr val="bg1"/>
                          </a:solidFill>
                          <a:latin typeface="GE Inspira"/>
                          <a:cs typeface="GE Inspira"/>
                        </a:rPr>
                        <a:t>, </a:t>
                      </a:r>
                      <a:r>
                        <a:rPr lang="en-US" sz="1200" b="0" dirty="0" err="1">
                          <a:solidFill>
                            <a:schemeClr val="bg1"/>
                          </a:solidFill>
                          <a:latin typeface="GE Inspira"/>
                          <a:cs typeface="GE Inspira"/>
                        </a:rPr>
                        <a:t>mGy</a:t>
                      </a:r>
                      <a:endParaRPr lang="en-US" sz="1200" b="0" dirty="0">
                        <a:solidFill>
                          <a:schemeClr val="bg1"/>
                        </a:solidFill>
                        <a:latin typeface="GE Inspira"/>
                        <a:cs typeface="GE Inspira"/>
                      </a:endParaRPr>
                    </a:p>
                    <a:p>
                      <a:r>
                        <a:rPr lang="en-US" sz="1200" b="0" dirty="0">
                          <a:solidFill>
                            <a:schemeClr val="bg1"/>
                          </a:solidFill>
                          <a:latin typeface="GE Inspira"/>
                          <a:cs typeface="GE Inspira"/>
                        </a:rPr>
                        <a:t>DLP </a:t>
                      </a:r>
                      <a:r>
                        <a:rPr lang="en-US" sz="1200" b="0" dirty="0" err="1">
                          <a:solidFill>
                            <a:schemeClr val="bg1"/>
                          </a:solidFill>
                          <a:latin typeface="GE Inspira"/>
                          <a:cs typeface="GE Inspira"/>
                        </a:rPr>
                        <a:t>mGy</a:t>
                      </a:r>
                      <a:r>
                        <a:rPr lang="en-US" sz="1200" b="0" dirty="0">
                          <a:solidFill>
                            <a:schemeClr val="bg1"/>
                          </a:solidFill>
                          <a:latin typeface="GE Inspira"/>
                          <a:cs typeface="GE Inspira"/>
                        </a:rPr>
                        <a:t> x cm</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200" b="0">
                          <a:solidFill>
                            <a:schemeClr val="bg1"/>
                          </a:solidFill>
                          <a:latin typeface="GE Inspira"/>
                          <a:cs typeface="GE Inspira"/>
                        </a:rPr>
                        <a:t>6.82</a:t>
                      </a:r>
                      <a:endParaRPr lang="en-US" sz="1200" b="0" dirty="0">
                        <a:solidFill>
                          <a:schemeClr val="bg1"/>
                        </a:solidFill>
                        <a:latin typeface="GE Inspira"/>
                        <a:cs typeface="GE Inspira"/>
                      </a:endParaRPr>
                    </a:p>
                    <a:p>
                      <a:pPr algn="l"/>
                      <a:r>
                        <a:rPr lang="en-US" sz="1200" b="0">
                          <a:solidFill>
                            <a:schemeClr val="bg1"/>
                          </a:solidFill>
                          <a:latin typeface="GE Inspira"/>
                          <a:cs typeface="GE Inspira"/>
                        </a:rPr>
                        <a:t>160.31</a:t>
                      </a:r>
                      <a:endParaRPr lang="en-US" sz="1200" b="0" dirty="0">
                        <a:solidFill>
                          <a:schemeClr val="bg1"/>
                        </a:solidFill>
                        <a:latin typeface="GE Inspira"/>
                        <a:cs typeface="GE Inspira"/>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91440">
                <a:tc>
                  <a:txBody>
                    <a:bodyPr/>
                    <a:lstStyle/>
                    <a:p>
                      <a:r>
                        <a:rPr lang="en-US" sz="1200" b="0" dirty="0">
                          <a:solidFill>
                            <a:schemeClr val="bg1"/>
                          </a:solidFill>
                          <a:latin typeface="GE Inspira"/>
                          <a:cs typeface="GE Inspira"/>
                        </a:rPr>
                        <a:t>HR</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200" b="0">
                          <a:solidFill>
                            <a:schemeClr val="bg1"/>
                          </a:solidFill>
                          <a:latin typeface="GE Inspira"/>
                          <a:cs typeface="GE Inspira"/>
                        </a:rPr>
                        <a:t>Variable 63-74 </a:t>
                      </a:r>
                      <a:r>
                        <a:rPr lang="en-US" sz="1200" b="0" dirty="0">
                          <a:solidFill>
                            <a:schemeClr val="bg1"/>
                          </a:solidFill>
                          <a:latin typeface="GE Inspira"/>
                          <a:cs typeface="GE Inspira"/>
                        </a:rPr>
                        <a:t>bpm</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64761"/>
                  </a:ext>
                </a:extLst>
              </a:tr>
              <a:tr h="91440">
                <a:tc>
                  <a:txBody>
                    <a:bodyPr/>
                    <a:lstStyle/>
                    <a:p>
                      <a:r>
                        <a:rPr lang="en-US" sz="1200" b="0" dirty="0">
                          <a:solidFill>
                            <a:schemeClr val="bg1"/>
                          </a:solidFill>
                          <a:latin typeface="GE Inspira"/>
                          <a:cs typeface="GE Inspira"/>
                        </a:rPr>
                        <a:t>BMI</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200" b="0">
                          <a:solidFill>
                            <a:schemeClr val="bg1"/>
                          </a:solidFill>
                          <a:latin typeface="GE Inspira"/>
                          <a:cs typeface="GE Inspira"/>
                        </a:rPr>
                        <a:t>28</a:t>
                      </a:r>
                      <a:endParaRPr lang="en-US" sz="1200" b="0" dirty="0">
                        <a:solidFill>
                          <a:schemeClr val="bg1"/>
                        </a:solidFill>
                        <a:latin typeface="GE Inspira"/>
                        <a:cs typeface="GE Inspira"/>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91440">
                <a:tc>
                  <a:txBody>
                    <a:bodyPr/>
                    <a:lstStyle/>
                    <a:p>
                      <a:r>
                        <a:rPr lang="en-US" sz="1200" b="0" dirty="0">
                          <a:solidFill>
                            <a:schemeClr val="bg1"/>
                          </a:solidFill>
                          <a:latin typeface="GE Inspira"/>
                          <a:cs typeface="GE Inspira"/>
                        </a:rPr>
                        <a:t>Contrast</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200" b="0">
                          <a:solidFill>
                            <a:schemeClr val="bg1"/>
                          </a:solidFill>
                          <a:latin typeface="GE Inspira"/>
                          <a:cs typeface="GE Inspira"/>
                        </a:rPr>
                        <a:t>350 mg/ml   50 cc C @ 5 cc/s + 50 cc Dilution 50% @ 5 cc/s</a:t>
                      </a:r>
                      <a:endParaRPr lang="en-US" sz="1200" b="0" dirty="0">
                        <a:solidFill>
                          <a:schemeClr val="bg1"/>
                        </a:solidFill>
                        <a:latin typeface="GE Inspira"/>
                        <a:cs typeface="GE Inspira"/>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13963748"/>
                  </a:ext>
                </a:extLst>
              </a:tr>
              <a:tr h="1286504">
                <a:tc gridSpan="2">
                  <a:txBody>
                    <a:bodyPr/>
                    <a:lstStyle/>
                    <a:p>
                      <a:r>
                        <a:rPr lang="en-US" sz="1200" b="0" u="none">
                          <a:solidFill>
                            <a:schemeClr val="bg1"/>
                          </a:solidFill>
                          <a:latin typeface="GE Inspira"/>
                          <a:cs typeface="GE Inspira"/>
                        </a:rPr>
                        <a:t>Findings: No PE or dissection, significant stenosis due to soft plaque at origin of dominant LCX artery.</a:t>
                      </a:r>
                      <a:endParaRPr lang="en-US" sz="1200">
                        <a:solidFill>
                          <a:schemeClr val="bg1"/>
                        </a:solidFill>
                      </a:endParaRPr>
                    </a:p>
                    <a:p>
                      <a:pPr marL="0" marR="0" indent="0" algn="l" defTabSz="457200" rtl="0" eaLnBrk="1" fontAlgn="auto" latinLnBrk="0" hangingPunct="1">
                        <a:lnSpc>
                          <a:spcPct val="90000"/>
                        </a:lnSpc>
                        <a:spcBef>
                          <a:spcPts val="600"/>
                        </a:spcBef>
                        <a:spcAft>
                          <a:spcPts val="0"/>
                        </a:spcAft>
                        <a:buClrTx/>
                        <a:buSzTx/>
                        <a:buFont typeface="Arial" charset="0"/>
                        <a:buNone/>
                        <a:tabLst/>
                        <a:defRPr/>
                      </a:pPr>
                      <a:endParaRPr lang="en-US" sz="1200" b="0" dirty="0">
                        <a:solidFill>
                          <a:schemeClr val="bg1"/>
                        </a:solidFill>
                        <a:latin typeface="GE Inspira"/>
                        <a:cs typeface="GE Inspira"/>
                      </a:endParaRPr>
                    </a:p>
                    <a:p>
                      <a:pPr marL="0" marR="0" indent="0" algn="l" defTabSz="457200" rtl="0" eaLnBrk="1" fontAlgn="auto" latinLnBrk="0" hangingPunct="1">
                        <a:lnSpc>
                          <a:spcPct val="90000"/>
                        </a:lnSpc>
                        <a:spcBef>
                          <a:spcPts val="600"/>
                        </a:spcBef>
                        <a:spcAft>
                          <a:spcPts val="0"/>
                        </a:spcAft>
                        <a:buClrTx/>
                        <a:buSzTx/>
                        <a:buFont typeface="Arial" charset="0"/>
                        <a:buNone/>
                        <a:tabLst/>
                        <a:defRPr/>
                      </a:pPr>
                      <a:endParaRPr lang="en-US" sz="1200" b="0" dirty="0">
                        <a:solidFill>
                          <a:schemeClr val="bg1"/>
                        </a:solidFill>
                        <a:latin typeface="GE Inspira"/>
                        <a:cs typeface="GE Inspira"/>
                      </a:endParaRPr>
                    </a:p>
                  </a:txBody>
                  <a:tcPr marL="0" marR="0" marT="45607"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sz="1200" dirty="0">
                        <a:solidFill>
                          <a:schemeClr val="bg1"/>
                        </a:solidFill>
                        <a:latin typeface="GE Inspira"/>
                        <a:cs typeface="GE Inspira"/>
                      </a:endParaRPr>
                    </a:p>
                  </a:txBody>
                  <a:tcPr marL="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p:sp>
        <p:nvSpPr>
          <p:cNvPr id="21" name="Text Placeholder 5">
            <a:extLst>
              <a:ext uri="{FF2B5EF4-FFF2-40B4-BE49-F238E27FC236}">
                <a16:creationId xmlns:a16="http://schemas.microsoft.com/office/drawing/2014/main" id="{75278423-CDE3-4FFA-8EDC-A0D321480FDF}"/>
              </a:ext>
            </a:extLst>
          </p:cNvPr>
          <p:cNvSpPr txBox="1">
            <a:spLocks/>
          </p:cNvSpPr>
          <p:nvPr/>
        </p:nvSpPr>
        <p:spPr>
          <a:xfrm>
            <a:off x="522640" y="299159"/>
            <a:ext cx="7635081" cy="184666"/>
          </a:xfrm>
          <a:prstGeom prst="rect">
            <a:avLst/>
          </a:prstGeom>
        </p:spPr>
        <p:txBody>
          <a:bodyPr vert="horz" wrap="square" lIns="0" tIns="0" rIns="0" bIns="0" rtlCol="0">
            <a:spAutoFit/>
          </a:bodyPr>
          <a:lstStyle>
            <a:lvl1pPr marL="0" indent="0" algn="l" defTabSz="457200" rtl="0" eaLnBrk="1" latinLnBrk="0" hangingPunct="1">
              <a:lnSpc>
                <a:spcPct val="100000"/>
              </a:lnSpc>
              <a:spcBef>
                <a:spcPts val="600"/>
              </a:spcBef>
              <a:buFont typeface="Arial"/>
              <a:buNone/>
              <a:defRPr sz="1200" kern="1200">
                <a:solidFill>
                  <a:srgbClr val="878787"/>
                </a:solidFill>
                <a:latin typeface="GE Inspira Pitch"/>
                <a:ea typeface="+mn-ea"/>
                <a:cs typeface="GE Inspira Pitch"/>
              </a:defRPr>
            </a:lvl1pPr>
            <a:lvl2pPr marL="182880" indent="-182880" algn="l" defTabSz="457200" rtl="0" eaLnBrk="1" latinLnBrk="0" hangingPunct="1">
              <a:lnSpc>
                <a:spcPct val="100000"/>
              </a:lnSpc>
              <a:spcBef>
                <a:spcPts val="600"/>
              </a:spcBef>
              <a:buFont typeface="Arial"/>
              <a:buChar char="•"/>
              <a:defRPr sz="2600" kern="1200" baseline="0">
                <a:solidFill>
                  <a:schemeClr val="tx1"/>
                </a:solidFill>
                <a:latin typeface="GE Inspira Pitch"/>
                <a:ea typeface="+mn-ea"/>
                <a:cs typeface="GE Inspira Pitch"/>
              </a:defRPr>
            </a:lvl2pPr>
            <a:lvl3pPr marL="182880" indent="-182880" algn="l" defTabSz="457200" rtl="0" eaLnBrk="1" latinLnBrk="0" hangingPunct="1">
              <a:lnSpc>
                <a:spcPct val="100000"/>
              </a:lnSpc>
              <a:spcBef>
                <a:spcPts val="600"/>
              </a:spcBef>
              <a:buFont typeface="Wingdings" charset="2"/>
              <a:buChar char="§"/>
              <a:defRPr sz="2150" kern="1200">
                <a:solidFill>
                  <a:schemeClr val="tx1"/>
                </a:solidFill>
                <a:latin typeface="GE Inspira Pitch"/>
                <a:ea typeface="+mn-ea"/>
                <a:cs typeface="GE Inspira Pitch"/>
              </a:defRPr>
            </a:lvl3pPr>
            <a:lvl4pPr marL="457200" indent="-182880" algn="l" defTabSz="457200" rtl="0" eaLnBrk="1" latinLnBrk="0" hangingPunct="1">
              <a:lnSpc>
                <a:spcPct val="100000"/>
              </a:lnSpc>
              <a:spcBef>
                <a:spcPts val="600"/>
              </a:spcBef>
              <a:buFont typeface="Arial"/>
              <a:buChar char="•"/>
              <a:defRPr sz="2150" kern="1200">
                <a:solidFill>
                  <a:schemeClr val="tx1"/>
                </a:solidFill>
                <a:latin typeface="GE Inspira Pitch"/>
                <a:ea typeface="+mn-ea"/>
                <a:cs typeface="GE Inspira Pitch"/>
              </a:defRPr>
            </a:lvl4pPr>
            <a:lvl5pPr marL="2057400" indent="-228600" algn="l" defTabSz="457200" rtl="0" eaLnBrk="1" latinLnBrk="0" hangingPunct="1">
              <a:spcBef>
                <a:spcPct val="20000"/>
              </a:spcBef>
              <a:buFont typeface="Arial"/>
              <a:buChar char="»"/>
              <a:defRPr sz="3000" kern="1200">
                <a:solidFill>
                  <a:schemeClr val="tx1"/>
                </a:solidFill>
                <a:latin typeface="GE Inspira Pitch"/>
                <a:ea typeface="+mn-ea"/>
                <a:cs typeface="GE Inspira Pitch"/>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600"/>
              </a:spcBef>
              <a:spcAft>
                <a:spcPts val="0"/>
              </a:spcAft>
              <a:buClrTx/>
              <a:buSzTx/>
              <a:buFont typeface="Arial"/>
              <a:buNone/>
              <a:tabLst/>
              <a:defRPr/>
            </a:pPr>
            <a:r>
              <a:rPr kumimoji="0" lang="en-US" sz="1200" b="0" i="0" u="none" strike="noStrike" kern="1200" cap="none" spc="0" normalizeH="0" baseline="0" noProof="0">
                <a:ln>
                  <a:noFill/>
                </a:ln>
                <a:solidFill>
                  <a:srgbClr val="878787"/>
                </a:solidFill>
                <a:effectLst/>
                <a:uLnTx/>
                <a:uFillTx/>
                <a:latin typeface="GE Inspira Pitch"/>
                <a:ea typeface="+mn-ea"/>
              </a:rPr>
              <a:t>IMAGES COURTESY OF HOSPITAL UNIVERSITARIO QUIRONSALUD MADRID,  DR. MARTÍNEZ DE VEGA,  SPAIN</a:t>
            </a:r>
            <a:endParaRPr kumimoji="0" lang="en-US" sz="1200" b="0" i="0" u="none" strike="noStrike" kern="1200" cap="none" spc="0" normalizeH="0" baseline="0" noProof="0" dirty="0">
              <a:ln>
                <a:noFill/>
              </a:ln>
              <a:solidFill>
                <a:srgbClr val="878787"/>
              </a:solidFill>
              <a:effectLst/>
              <a:uLnTx/>
              <a:uFillTx/>
              <a:latin typeface="GE Inspira Pitch"/>
              <a:ea typeface="+mn-ea"/>
            </a:endParaRPr>
          </a:p>
        </p:txBody>
      </p:sp>
      <p:pic>
        <p:nvPicPr>
          <p:cNvPr id="3" name="Picture 2">
            <a:extLst>
              <a:ext uri="{FF2B5EF4-FFF2-40B4-BE49-F238E27FC236}">
                <a16:creationId xmlns:a16="http://schemas.microsoft.com/office/drawing/2014/main" id="{1A5E0771-C088-46F4-9807-AB566B205BDF}"/>
              </a:ext>
            </a:extLst>
          </p:cNvPr>
          <p:cNvPicPr>
            <a:picLocks noChangeAspect="1"/>
          </p:cNvPicPr>
          <p:nvPr/>
        </p:nvPicPr>
        <p:blipFill>
          <a:blip r:embed="rId3"/>
          <a:stretch>
            <a:fillRect/>
          </a:stretch>
        </p:blipFill>
        <p:spPr>
          <a:xfrm>
            <a:off x="3094466" y="1405468"/>
            <a:ext cx="2365668" cy="4242879"/>
          </a:xfrm>
          <a:prstGeom prst="rect">
            <a:avLst/>
          </a:prstGeom>
        </p:spPr>
      </p:pic>
      <p:pic>
        <p:nvPicPr>
          <p:cNvPr id="4" name="Picture 3">
            <a:extLst>
              <a:ext uri="{FF2B5EF4-FFF2-40B4-BE49-F238E27FC236}">
                <a16:creationId xmlns:a16="http://schemas.microsoft.com/office/drawing/2014/main" id="{A2583298-4FB7-4066-BC86-C9F2C8A5A36D}"/>
              </a:ext>
            </a:extLst>
          </p:cNvPr>
          <p:cNvPicPr>
            <a:picLocks noChangeAspect="1"/>
          </p:cNvPicPr>
          <p:nvPr/>
        </p:nvPicPr>
        <p:blipFill>
          <a:blip r:embed="rId4"/>
          <a:stretch>
            <a:fillRect/>
          </a:stretch>
        </p:blipFill>
        <p:spPr>
          <a:xfrm>
            <a:off x="5534027" y="4343773"/>
            <a:ext cx="1615141" cy="1403319"/>
          </a:xfrm>
          <a:prstGeom prst="rect">
            <a:avLst/>
          </a:prstGeom>
        </p:spPr>
      </p:pic>
      <p:pic>
        <p:nvPicPr>
          <p:cNvPr id="6" name="Picture 5">
            <a:extLst>
              <a:ext uri="{FF2B5EF4-FFF2-40B4-BE49-F238E27FC236}">
                <a16:creationId xmlns:a16="http://schemas.microsoft.com/office/drawing/2014/main" id="{DAFAA93C-89D5-43EC-AA2B-A7BBD7AEA9D9}"/>
              </a:ext>
            </a:extLst>
          </p:cNvPr>
          <p:cNvPicPr>
            <a:picLocks noChangeAspect="1"/>
          </p:cNvPicPr>
          <p:nvPr/>
        </p:nvPicPr>
        <p:blipFill>
          <a:blip r:embed="rId5"/>
          <a:stretch>
            <a:fillRect/>
          </a:stretch>
        </p:blipFill>
        <p:spPr>
          <a:xfrm>
            <a:off x="5534027" y="2813194"/>
            <a:ext cx="1532533" cy="1439868"/>
          </a:xfrm>
          <a:prstGeom prst="rect">
            <a:avLst/>
          </a:prstGeom>
        </p:spPr>
      </p:pic>
      <p:pic>
        <p:nvPicPr>
          <p:cNvPr id="9" name="Picture 8">
            <a:extLst>
              <a:ext uri="{FF2B5EF4-FFF2-40B4-BE49-F238E27FC236}">
                <a16:creationId xmlns:a16="http://schemas.microsoft.com/office/drawing/2014/main" id="{880C20D3-67AC-4C98-9A7A-0086177EA50F}"/>
              </a:ext>
            </a:extLst>
          </p:cNvPr>
          <p:cNvPicPr>
            <a:picLocks noChangeAspect="1"/>
          </p:cNvPicPr>
          <p:nvPr/>
        </p:nvPicPr>
        <p:blipFill>
          <a:blip r:embed="rId6"/>
          <a:stretch>
            <a:fillRect/>
          </a:stretch>
        </p:blipFill>
        <p:spPr>
          <a:xfrm>
            <a:off x="5534027" y="1300745"/>
            <a:ext cx="1440628" cy="1461208"/>
          </a:xfrm>
          <a:prstGeom prst="rect">
            <a:avLst/>
          </a:prstGeom>
        </p:spPr>
      </p:pic>
      <p:pic>
        <p:nvPicPr>
          <p:cNvPr id="7" name="Picture 6">
            <a:extLst>
              <a:ext uri="{FF2B5EF4-FFF2-40B4-BE49-F238E27FC236}">
                <a16:creationId xmlns:a16="http://schemas.microsoft.com/office/drawing/2014/main" id="{BD8A285E-BF0D-43D7-A13D-BD8B1900A423}"/>
              </a:ext>
            </a:extLst>
          </p:cNvPr>
          <p:cNvPicPr>
            <a:picLocks noChangeAspect="1"/>
          </p:cNvPicPr>
          <p:nvPr/>
        </p:nvPicPr>
        <p:blipFill>
          <a:blip r:embed="rId7"/>
          <a:stretch>
            <a:fillRect/>
          </a:stretch>
        </p:blipFill>
        <p:spPr>
          <a:xfrm>
            <a:off x="7255965" y="1562046"/>
            <a:ext cx="4276677" cy="3714826"/>
          </a:xfrm>
          <a:prstGeom prst="rect">
            <a:avLst/>
          </a:prstGeom>
        </p:spPr>
      </p:pic>
      <p:sp>
        <p:nvSpPr>
          <p:cNvPr id="8" name="Arrow: Right 7">
            <a:extLst>
              <a:ext uri="{FF2B5EF4-FFF2-40B4-BE49-F238E27FC236}">
                <a16:creationId xmlns:a16="http://schemas.microsoft.com/office/drawing/2014/main" id="{5316BE95-C750-4E76-A599-D208EA898344}"/>
              </a:ext>
            </a:extLst>
          </p:cNvPr>
          <p:cNvSpPr/>
          <p:nvPr/>
        </p:nvSpPr>
        <p:spPr>
          <a:xfrm rot="9420453">
            <a:off x="10201276" y="3447951"/>
            <a:ext cx="190500" cy="21937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 Inspira Pitch"/>
              <a:ea typeface="+mn-ea"/>
              <a:cs typeface="+mn-cs"/>
            </a:endParaRPr>
          </a:p>
        </p:txBody>
      </p:sp>
      <p:cxnSp>
        <p:nvCxnSpPr>
          <p:cNvPr id="11" name="Straight Connector 10">
            <a:extLst>
              <a:ext uri="{FF2B5EF4-FFF2-40B4-BE49-F238E27FC236}">
                <a16:creationId xmlns:a16="http://schemas.microsoft.com/office/drawing/2014/main" id="{D03834BF-FAB3-49F8-A3D5-0F87BA8A0CF2}"/>
              </a:ext>
            </a:extLst>
          </p:cNvPr>
          <p:cNvCxnSpPr/>
          <p:nvPr/>
        </p:nvCxnSpPr>
        <p:spPr>
          <a:xfrm flipV="1">
            <a:off x="4181475" y="2247900"/>
            <a:ext cx="95825" cy="1047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9F31606-DE93-4FFF-BA81-627E741952D2}"/>
              </a:ext>
            </a:extLst>
          </p:cNvPr>
          <p:cNvCxnSpPr/>
          <p:nvPr/>
        </p:nvCxnSpPr>
        <p:spPr>
          <a:xfrm flipV="1">
            <a:off x="4419600" y="2000250"/>
            <a:ext cx="95825" cy="1047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7B255152-62BA-4B06-857C-2DE0B3A2587C}"/>
              </a:ext>
            </a:extLst>
          </p:cNvPr>
          <p:cNvCxnSpPr>
            <a:cxnSpLocks/>
          </p:cNvCxnSpPr>
          <p:nvPr/>
        </p:nvCxnSpPr>
        <p:spPr>
          <a:xfrm flipV="1">
            <a:off x="4229387" y="2464887"/>
            <a:ext cx="149047" cy="84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DA9DC0D-8EBD-4070-8443-0F3B5FC2505B}"/>
              </a:ext>
            </a:extLst>
          </p:cNvPr>
          <p:cNvCxnSpPr>
            <a:cxnSpLocks/>
          </p:cNvCxnSpPr>
          <p:nvPr/>
        </p:nvCxnSpPr>
        <p:spPr>
          <a:xfrm flipV="1">
            <a:off x="4600552" y="2427150"/>
            <a:ext cx="103528" cy="13924"/>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56A4E70-A72C-48E3-B9B7-BF95C16F4E2D}"/>
              </a:ext>
            </a:extLst>
          </p:cNvPr>
          <p:cNvCxnSpPr>
            <a:cxnSpLocks/>
          </p:cNvCxnSpPr>
          <p:nvPr/>
        </p:nvCxnSpPr>
        <p:spPr>
          <a:xfrm flipV="1">
            <a:off x="4254787" y="2692005"/>
            <a:ext cx="162926" cy="4550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0B672855-6D9D-4627-B90C-7869860496EE}"/>
              </a:ext>
            </a:extLst>
          </p:cNvPr>
          <p:cNvCxnSpPr>
            <a:cxnSpLocks/>
          </p:cNvCxnSpPr>
          <p:nvPr/>
        </p:nvCxnSpPr>
        <p:spPr>
          <a:xfrm flipV="1">
            <a:off x="4638040" y="2616835"/>
            <a:ext cx="132080" cy="22236"/>
          </a:xfrm>
          <a:prstGeom prst="line">
            <a:avLst/>
          </a:prstGeom>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5D3F926B-ED16-495D-AE48-00C58C356DBA}"/>
              </a:ext>
            </a:extLst>
          </p:cNvPr>
          <p:cNvSpPr txBox="1"/>
          <p:nvPr/>
        </p:nvSpPr>
        <p:spPr>
          <a:xfrm rot="19242957">
            <a:off x="4419616" y="1866843"/>
            <a:ext cx="239168"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GE Inspira Pitch"/>
                <a:ea typeface="+mn-ea"/>
                <a:cs typeface="+mn-cs"/>
              </a:rPr>
              <a:t>1</a:t>
            </a:r>
          </a:p>
        </p:txBody>
      </p:sp>
      <p:sp>
        <p:nvSpPr>
          <p:cNvPr id="27" name="TextBox 26">
            <a:extLst>
              <a:ext uri="{FF2B5EF4-FFF2-40B4-BE49-F238E27FC236}">
                <a16:creationId xmlns:a16="http://schemas.microsoft.com/office/drawing/2014/main" id="{5FD51857-9544-41EF-B1CA-8F7E4ACE1F4D}"/>
              </a:ext>
            </a:extLst>
          </p:cNvPr>
          <p:cNvSpPr txBox="1"/>
          <p:nvPr/>
        </p:nvSpPr>
        <p:spPr>
          <a:xfrm rot="20845347">
            <a:off x="4658388" y="2306985"/>
            <a:ext cx="239168"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GE Inspira Pitch"/>
                <a:ea typeface="+mn-ea"/>
                <a:cs typeface="+mn-cs"/>
              </a:rPr>
              <a:t>2</a:t>
            </a:r>
          </a:p>
        </p:txBody>
      </p:sp>
      <p:sp>
        <p:nvSpPr>
          <p:cNvPr id="28" name="TextBox 27">
            <a:extLst>
              <a:ext uri="{FF2B5EF4-FFF2-40B4-BE49-F238E27FC236}">
                <a16:creationId xmlns:a16="http://schemas.microsoft.com/office/drawing/2014/main" id="{053F8F56-82F0-454F-AC9B-1C1DBFC39D0F}"/>
              </a:ext>
            </a:extLst>
          </p:cNvPr>
          <p:cNvSpPr txBox="1"/>
          <p:nvPr/>
        </p:nvSpPr>
        <p:spPr>
          <a:xfrm rot="21047381">
            <a:off x="4714722" y="2500053"/>
            <a:ext cx="239168"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GE Inspira Pitch"/>
                <a:ea typeface="+mn-ea"/>
                <a:cs typeface="+mn-cs"/>
              </a:rPr>
              <a:t>3</a:t>
            </a:r>
          </a:p>
        </p:txBody>
      </p:sp>
      <p:sp>
        <p:nvSpPr>
          <p:cNvPr id="29" name="TextBox 28">
            <a:extLst>
              <a:ext uri="{FF2B5EF4-FFF2-40B4-BE49-F238E27FC236}">
                <a16:creationId xmlns:a16="http://schemas.microsoft.com/office/drawing/2014/main" id="{866CC1C6-1088-44D7-8755-D3F40389DFA4}"/>
              </a:ext>
            </a:extLst>
          </p:cNvPr>
          <p:cNvSpPr txBox="1"/>
          <p:nvPr/>
        </p:nvSpPr>
        <p:spPr>
          <a:xfrm>
            <a:off x="6756558" y="1300745"/>
            <a:ext cx="239168"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GE Inspira Pitch"/>
                <a:ea typeface="+mn-ea"/>
                <a:cs typeface="+mn-cs"/>
              </a:rPr>
              <a:t>1</a:t>
            </a:r>
          </a:p>
        </p:txBody>
      </p:sp>
      <p:sp>
        <p:nvSpPr>
          <p:cNvPr id="30" name="TextBox 29">
            <a:extLst>
              <a:ext uri="{FF2B5EF4-FFF2-40B4-BE49-F238E27FC236}">
                <a16:creationId xmlns:a16="http://schemas.microsoft.com/office/drawing/2014/main" id="{84ED7F99-5428-486B-97D8-7215C220C761}"/>
              </a:ext>
            </a:extLst>
          </p:cNvPr>
          <p:cNvSpPr txBox="1"/>
          <p:nvPr/>
        </p:nvSpPr>
        <p:spPr>
          <a:xfrm>
            <a:off x="6843815" y="2791957"/>
            <a:ext cx="239168"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GE Inspira Pitch"/>
                <a:ea typeface="+mn-ea"/>
                <a:cs typeface="+mn-cs"/>
              </a:rPr>
              <a:t>2</a:t>
            </a:r>
          </a:p>
        </p:txBody>
      </p:sp>
      <p:sp>
        <p:nvSpPr>
          <p:cNvPr id="31" name="TextBox 30">
            <a:extLst>
              <a:ext uri="{FF2B5EF4-FFF2-40B4-BE49-F238E27FC236}">
                <a16:creationId xmlns:a16="http://schemas.microsoft.com/office/drawing/2014/main" id="{5F7A5ABD-84C5-4BA7-AE02-3633962B644A}"/>
              </a:ext>
            </a:extLst>
          </p:cNvPr>
          <p:cNvSpPr txBox="1"/>
          <p:nvPr/>
        </p:nvSpPr>
        <p:spPr>
          <a:xfrm>
            <a:off x="6877605" y="4343773"/>
            <a:ext cx="239168"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GE Inspira Pitch"/>
                <a:ea typeface="+mn-ea"/>
                <a:cs typeface="+mn-cs"/>
              </a:rPr>
              <a:t>3</a:t>
            </a:r>
          </a:p>
        </p:txBody>
      </p:sp>
      <p:sp>
        <p:nvSpPr>
          <p:cNvPr id="10" name="TextBox 9">
            <a:extLst>
              <a:ext uri="{FF2B5EF4-FFF2-40B4-BE49-F238E27FC236}">
                <a16:creationId xmlns:a16="http://schemas.microsoft.com/office/drawing/2014/main" id="{51FBC944-F3D2-4AFE-99C2-5DFB56CE8557}"/>
              </a:ext>
            </a:extLst>
          </p:cNvPr>
          <p:cNvSpPr txBox="1"/>
          <p:nvPr/>
        </p:nvSpPr>
        <p:spPr>
          <a:xfrm>
            <a:off x="6843815" y="675112"/>
            <a:ext cx="2300886" cy="369332"/>
          </a:xfrm>
          <a:prstGeom prst="rect">
            <a:avLst/>
          </a:prstGeom>
          <a:noFill/>
        </p:spPr>
        <p:txBody>
          <a:bodyPr wrap="none" rtlCol="0">
            <a:spAutoFit/>
          </a:bodyPr>
          <a:lstStyle/>
          <a:p>
            <a:r>
              <a:rPr lang="en-US">
                <a:solidFill>
                  <a:schemeClr val="bg1"/>
                </a:solidFill>
              </a:rPr>
              <a:t>SmartPhase 77% R-R</a:t>
            </a:r>
          </a:p>
        </p:txBody>
      </p:sp>
    </p:spTree>
    <p:extLst>
      <p:ext uri="{BB962C8B-B14F-4D97-AF65-F5344CB8AC3E}">
        <p14:creationId xmlns:p14="http://schemas.microsoft.com/office/powerpoint/2010/main" val="554037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6C1DBED-801F-40E0-9833-1298E3E4054F}"/>
              </a:ext>
            </a:extLst>
          </p:cNvPr>
          <p:cNvPicPr>
            <a:picLocks noChangeAspect="1"/>
          </p:cNvPicPr>
          <p:nvPr/>
        </p:nvPicPr>
        <p:blipFill>
          <a:blip r:embed="rId3"/>
          <a:stretch>
            <a:fillRect/>
          </a:stretch>
        </p:blipFill>
        <p:spPr>
          <a:xfrm>
            <a:off x="1155935" y="1126240"/>
            <a:ext cx="2956816" cy="2644369"/>
          </a:xfrm>
          <a:prstGeom prst="rect">
            <a:avLst/>
          </a:prstGeom>
        </p:spPr>
      </p:pic>
      <p:sp>
        <p:nvSpPr>
          <p:cNvPr id="2" name="Title 1"/>
          <p:cNvSpPr>
            <a:spLocks noGrp="1"/>
          </p:cNvSpPr>
          <p:nvPr>
            <p:ph type="title"/>
          </p:nvPr>
        </p:nvSpPr>
        <p:spPr>
          <a:xfrm>
            <a:off x="407427" y="543435"/>
            <a:ext cx="8031724" cy="1097280"/>
          </a:xfrm>
        </p:spPr>
        <p:txBody>
          <a:bodyPr/>
          <a:lstStyle/>
          <a:p>
            <a:r>
              <a:rPr lang="de-DE"/>
              <a:t>Contrast evaluation</a:t>
            </a:r>
            <a:endParaRPr lang="de-DE" dirty="0"/>
          </a:p>
        </p:txBody>
      </p:sp>
      <p:sp>
        <p:nvSpPr>
          <p:cNvPr id="21" name="Text Placeholder 5">
            <a:extLst>
              <a:ext uri="{FF2B5EF4-FFF2-40B4-BE49-F238E27FC236}">
                <a16:creationId xmlns:a16="http://schemas.microsoft.com/office/drawing/2014/main" id="{75278423-CDE3-4FFA-8EDC-A0D321480FDF}"/>
              </a:ext>
            </a:extLst>
          </p:cNvPr>
          <p:cNvSpPr txBox="1">
            <a:spLocks/>
          </p:cNvSpPr>
          <p:nvPr/>
        </p:nvSpPr>
        <p:spPr>
          <a:xfrm>
            <a:off x="522640" y="299159"/>
            <a:ext cx="7635081" cy="184666"/>
          </a:xfrm>
          <a:prstGeom prst="rect">
            <a:avLst/>
          </a:prstGeom>
        </p:spPr>
        <p:txBody>
          <a:bodyPr vert="horz" wrap="square" lIns="0" tIns="0" rIns="0" bIns="0" rtlCol="0">
            <a:spAutoFit/>
          </a:bodyPr>
          <a:lstStyle>
            <a:lvl1pPr marL="0" indent="0" algn="l" defTabSz="457200" rtl="0" eaLnBrk="1" latinLnBrk="0" hangingPunct="1">
              <a:lnSpc>
                <a:spcPct val="100000"/>
              </a:lnSpc>
              <a:spcBef>
                <a:spcPts val="600"/>
              </a:spcBef>
              <a:buFont typeface="Arial"/>
              <a:buNone/>
              <a:defRPr sz="1200" kern="1200">
                <a:solidFill>
                  <a:srgbClr val="878787"/>
                </a:solidFill>
                <a:latin typeface="GE Inspira Pitch"/>
                <a:ea typeface="+mn-ea"/>
                <a:cs typeface="GE Inspira Pitch"/>
              </a:defRPr>
            </a:lvl1pPr>
            <a:lvl2pPr marL="182880" indent="-182880" algn="l" defTabSz="457200" rtl="0" eaLnBrk="1" latinLnBrk="0" hangingPunct="1">
              <a:lnSpc>
                <a:spcPct val="100000"/>
              </a:lnSpc>
              <a:spcBef>
                <a:spcPts val="600"/>
              </a:spcBef>
              <a:buFont typeface="Arial"/>
              <a:buChar char="•"/>
              <a:defRPr sz="2600" kern="1200" baseline="0">
                <a:solidFill>
                  <a:schemeClr val="tx1"/>
                </a:solidFill>
                <a:latin typeface="GE Inspira Pitch"/>
                <a:ea typeface="+mn-ea"/>
                <a:cs typeface="GE Inspira Pitch"/>
              </a:defRPr>
            </a:lvl2pPr>
            <a:lvl3pPr marL="182880" indent="-182880" algn="l" defTabSz="457200" rtl="0" eaLnBrk="1" latinLnBrk="0" hangingPunct="1">
              <a:lnSpc>
                <a:spcPct val="100000"/>
              </a:lnSpc>
              <a:spcBef>
                <a:spcPts val="600"/>
              </a:spcBef>
              <a:buFont typeface="Wingdings" charset="2"/>
              <a:buChar char="§"/>
              <a:defRPr sz="2150" kern="1200">
                <a:solidFill>
                  <a:schemeClr val="tx1"/>
                </a:solidFill>
                <a:latin typeface="GE Inspira Pitch"/>
                <a:ea typeface="+mn-ea"/>
                <a:cs typeface="GE Inspira Pitch"/>
              </a:defRPr>
            </a:lvl3pPr>
            <a:lvl4pPr marL="457200" indent="-182880" algn="l" defTabSz="457200" rtl="0" eaLnBrk="1" latinLnBrk="0" hangingPunct="1">
              <a:lnSpc>
                <a:spcPct val="100000"/>
              </a:lnSpc>
              <a:spcBef>
                <a:spcPts val="600"/>
              </a:spcBef>
              <a:buFont typeface="Arial"/>
              <a:buChar char="•"/>
              <a:defRPr sz="2150" kern="1200">
                <a:solidFill>
                  <a:schemeClr val="tx1"/>
                </a:solidFill>
                <a:latin typeface="GE Inspira Pitch"/>
                <a:ea typeface="+mn-ea"/>
                <a:cs typeface="GE Inspira Pitch"/>
              </a:defRPr>
            </a:lvl4pPr>
            <a:lvl5pPr marL="2057400" indent="-228600" algn="l" defTabSz="457200" rtl="0" eaLnBrk="1" latinLnBrk="0" hangingPunct="1">
              <a:spcBef>
                <a:spcPct val="20000"/>
              </a:spcBef>
              <a:buFont typeface="Arial"/>
              <a:buChar char="»"/>
              <a:defRPr sz="3000" kern="1200">
                <a:solidFill>
                  <a:schemeClr val="tx1"/>
                </a:solidFill>
                <a:latin typeface="GE Inspira Pitch"/>
                <a:ea typeface="+mn-ea"/>
                <a:cs typeface="GE Inspira Pitch"/>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IMAGES COURTESY OF HOSPITAL UNIVERSITARIO QUIRONSALUD MADRID,  DR. MARTÍNEZ DE VEGA,  SPAIN</a:t>
            </a:r>
            <a:endParaRPr lang="en-US" dirty="0"/>
          </a:p>
        </p:txBody>
      </p:sp>
      <p:pic>
        <p:nvPicPr>
          <p:cNvPr id="18" name="Picture 17">
            <a:extLst>
              <a:ext uri="{FF2B5EF4-FFF2-40B4-BE49-F238E27FC236}">
                <a16:creationId xmlns:a16="http://schemas.microsoft.com/office/drawing/2014/main" id="{FD8086D6-DEE9-42D9-A4C2-D43988707F4E}"/>
              </a:ext>
            </a:extLst>
          </p:cNvPr>
          <p:cNvPicPr>
            <a:picLocks noChangeAspect="1"/>
          </p:cNvPicPr>
          <p:nvPr/>
        </p:nvPicPr>
        <p:blipFill>
          <a:blip r:embed="rId4"/>
          <a:stretch>
            <a:fillRect/>
          </a:stretch>
        </p:blipFill>
        <p:spPr>
          <a:xfrm>
            <a:off x="1092105" y="3722243"/>
            <a:ext cx="2764147" cy="2567945"/>
          </a:xfrm>
          <a:prstGeom prst="rect">
            <a:avLst/>
          </a:prstGeom>
        </p:spPr>
      </p:pic>
      <p:sp>
        <p:nvSpPr>
          <p:cNvPr id="19" name="Arrow: Down 18">
            <a:extLst>
              <a:ext uri="{FF2B5EF4-FFF2-40B4-BE49-F238E27FC236}">
                <a16:creationId xmlns:a16="http://schemas.microsoft.com/office/drawing/2014/main" id="{348730F7-AA04-49B8-A56E-3A208CE9B0D3}"/>
              </a:ext>
            </a:extLst>
          </p:cNvPr>
          <p:cNvSpPr/>
          <p:nvPr/>
        </p:nvSpPr>
        <p:spPr>
          <a:xfrm rot="5400000">
            <a:off x="3056306" y="4521601"/>
            <a:ext cx="266546" cy="44631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 Placeholder 4">
            <a:extLst>
              <a:ext uri="{FF2B5EF4-FFF2-40B4-BE49-F238E27FC236}">
                <a16:creationId xmlns:a16="http://schemas.microsoft.com/office/drawing/2014/main" id="{D6BA6E0C-DCB0-4E2D-8F42-73B1969415AE}"/>
              </a:ext>
            </a:extLst>
          </p:cNvPr>
          <p:cNvSpPr txBox="1">
            <a:spLocks/>
          </p:cNvSpPr>
          <p:nvPr/>
        </p:nvSpPr>
        <p:spPr>
          <a:xfrm>
            <a:off x="3899384" y="4356959"/>
            <a:ext cx="1970725" cy="775597"/>
          </a:xfrm>
          <a:prstGeom prst="rect">
            <a:avLst/>
          </a:prstGeom>
        </p:spPr>
        <p:txBody>
          <a:bodyPr vert="horz" wrap="square" lIns="0" tIns="0" rIns="0" bIns="0" rtlCol="0" anchor="b" anchorCtr="1">
            <a:spAutoFit/>
          </a:bodyPr>
          <a:lstStyle>
            <a:lvl1pPr marL="0" indent="0" algn="ctr" defTabSz="457200" rtl="0" eaLnBrk="1" latinLnBrk="0" hangingPunct="1">
              <a:lnSpc>
                <a:spcPct val="90000"/>
              </a:lnSpc>
              <a:spcBef>
                <a:spcPts val="1200"/>
              </a:spcBef>
              <a:buFont typeface="Arial"/>
              <a:buNone/>
              <a:defRPr sz="1400" kern="1200" baseline="0">
                <a:solidFill>
                  <a:schemeClr val="bg1"/>
                </a:solidFill>
                <a:latin typeface="+mn-lt"/>
                <a:ea typeface="+mn-ea"/>
                <a:cs typeface="GE Inspira Pitch"/>
              </a:defRPr>
            </a:lvl1pPr>
            <a:lvl2pPr marL="182880" indent="-182880" algn="l" defTabSz="457200" rtl="0" eaLnBrk="1" latinLnBrk="0" hangingPunct="1">
              <a:lnSpc>
                <a:spcPct val="100000"/>
              </a:lnSpc>
              <a:spcBef>
                <a:spcPts val="600"/>
              </a:spcBef>
              <a:buFont typeface="Arial"/>
              <a:buChar char="•"/>
              <a:defRPr sz="2600" kern="1200" baseline="0">
                <a:solidFill>
                  <a:schemeClr val="tx1"/>
                </a:solidFill>
                <a:latin typeface="GE Inspira Pitch"/>
                <a:ea typeface="+mn-ea"/>
                <a:cs typeface="GE Inspira Pitch"/>
              </a:defRPr>
            </a:lvl2pPr>
            <a:lvl3pPr marL="182880" indent="-182880" algn="l" defTabSz="457200" rtl="0" eaLnBrk="1" latinLnBrk="0" hangingPunct="1">
              <a:lnSpc>
                <a:spcPct val="100000"/>
              </a:lnSpc>
              <a:spcBef>
                <a:spcPts val="600"/>
              </a:spcBef>
              <a:buFont typeface="Wingdings" charset="2"/>
              <a:buChar char="§"/>
              <a:defRPr sz="2150" kern="1200">
                <a:solidFill>
                  <a:schemeClr val="tx1"/>
                </a:solidFill>
                <a:latin typeface="GE Inspira Pitch"/>
                <a:ea typeface="+mn-ea"/>
                <a:cs typeface="GE Inspira Pitch"/>
              </a:defRPr>
            </a:lvl3pPr>
            <a:lvl4pPr marL="457200" indent="-182880" algn="l" defTabSz="457200" rtl="0" eaLnBrk="1" latinLnBrk="0" hangingPunct="1">
              <a:lnSpc>
                <a:spcPct val="100000"/>
              </a:lnSpc>
              <a:spcBef>
                <a:spcPts val="600"/>
              </a:spcBef>
              <a:buFont typeface="Arial"/>
              <a:buChar char="•"/>
              <a:defRPr sz="2150" kern="1200">
                <a:solidFill>
                  <a:schemeClr val="tx1"/>
                </a:solidFill>
                <a:latin typeface="GE Inspira Pitch"/>
                <a:ea typeface="+mn-ea"/>
                <a:cs typeface="GE Inspira Pitch"/>
              </a:defRPr>
            </a:lvl4pPr>
            <a:lvl5pPr marL="2057400" indent="-228600" algn="l" defTabSz="457200" rtl="0" eaLnBrk="1" latinLnBrk="0" hangingPunct="1">
              <a:spcBef>
                <a:spcPct val="20000"/>
              </a:spcBef>
              <a:buFont typeface="Arial"/>
              <a:buChar char="»"/>
              <a:defRPr sz="3000" kern="1200">
                <a:solidFill>
                  <a:schemeClr val="tx1"/>
                </a:solidFill>
                <a:latin typeface="GE Inspira Pitch"/>
                <a:ea typeface="+mn-ea"/>
                <a:cs typeface="GE Inspira Pitch"/>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a:t>Contrast gradient/breathing line minimizesd by Recon Mode plus</a:t>
            </a:r>
            <a:endParaRPr lang="de-DE" dirty="0"/>
          </a:p>
        </p:txBody>
      </p:sp>
      <p:pic>
        <p:nvPicPr>
          <p:cNvPr id="3" name="Picture 2">
            <a:extLst>
              <a:ext uri="{FF2B5EF4-FFF2-40B4-BE49-F238E27FC236}">
                <a16:creationId xmlns:a16="http://schemas.microsoft.com/office/drawing/2014/main" id="{4005A087-75DA-42C4-8ECC-B77F39080C24}"/>
              </a:ext>
            </a:extLst>
          </p:cNvPr>
          <p:cNvPicPr>
            <a:picLocks noChangeAspect="1"/>
          </p:cNvPicPr>
          <p:nvPr/>
        </p:nvPicPr>
        <p:blipFill>
          <a:blip r:embed="rId5"/>
          <a:stretch>
            <a:fillRect/>
          </a:stretch>
        </p:blipFill>
        <p:spPr>
          <a:xfrm>
            <a:off x="6212025" y="1374626"/>
            <a:ext cx="5687883" cy="4283223"/>
          </a:xfrm>
          <a:prstGeom prst="rect">
            <a:avLst/>
          </a:prstGeom>
        </p:spPr>
      </p:pic>
      <p:sp>
        <p:nvSpPr>
          <p:cNvPr id="9" name="Text Placeholder 4">
            <a:extLst>
              <a:ext uri="{FF2B5EF4-FFF2-40B4-BE49-F238E27FC236}">
                <a16:creationId xmlns:a16="http://schemas.microsoft.com/office/drawing/2014/main" id="{A92AA04E-6D15-4395-8CF7-A749FC09F2A9}"/>
              </a:ext>
            </a:extLst>
          </p:cNvPr>
          <p:cNvSpPr txBox="1">
            <a:spLocks/>
          </p:cNvSpPr>
          <p:nvPr/>
        </p:nvSpPr>
        <p:spPr>
          <a:xfrm>
            <a:off x="7047132" y="688187"/>
            <a:ext cx="4281053" cy="541687"/>
          </a:xfrm>
          <a:prstGeom prst="rect">
            <a:avLst/>
          </a:prstGeom>
        </p:spPr>
        <p:txBody>
          <a:bodyPr vert="horz" wrap="square" lIns="0" tIns="0" rIns="0" bIns="0" rtlCol="0" anchor="b" anchorCtr="1">
            <a:spAutoFit/>
          </a:bodyPr>
          <a:lstStyle>
            <a:lvl1pPr marL="0" indent="0" algn="ctr" defTabSz="457200" rtl="0" eaLnBrk="1" latinLnBrk="0" hangingPunct="1">
              <a:lnSpc>
                <a:spcPct val="90000"/>
              </a:lnSpc>
              <a:spcBef>
                <a:spcPts val="1200"/>
              </a:spcBef>
              <a:buFont typeface="Arial"/>
              <a:buNone/>
              <a:defRPr sz="1400" kern="1200" baseline="0">
                <a:solidFill>
                  <a:schemeClr val="bg1"/>
                </a:solidFill>
                <a:latin typeface="+mn-lt"/>
                <a:ea typeface="+mn-ea"/>
                <a:cs typeface="GE Inspira Pitch"/>
              </a:defRPr>
            </a:lvl1pPr>
            <a:lvl2pPr marL="182880" indent="-182880" algn="l" defTabSz="457200" rtl="0" eaLnBrk="1" latinLnBrk="0" hangingPunct="1">
              <a:lnSpc>
                <a:spcPct val="100000"/>
              </a:lnSpc>
              <a:spcBef>
                <a:spcPts val="600"/>
              </a:spcBef>
              <a:buFont typeface="Arial"/>
              <a:buChar char="•"/>
              <a:defRPr sz="2600" kern="1200" baseline="0">
                <a:solidFill>
                  <a:schemeClr val="tx1"/>
                </a:solidFill>
                <a:latin typeface="GE Inspira Pitch"/>
                <a:ea typeface="+mn-ea"/>
                <a:cs typeface="GE Inspira Pitch"/>
              </a:defRPr>
            </a:lvl2pPr>
            <a:lvl3pPr marL="182880" indent="-182880" algn="l" defTabSz="457200" rtl="0" eaLnBrk="1" latinLnBrk="0" hangingPunct="1">
              <a:lnSpc>
                <a:spcPct val="100000"/>
              </a:lnSpc>
              <a:spcBef>
                <a:spcPts val="600"/>
              </a:spcBef>
              <a:buFont typeface="Wingdings" charset="2"/>
              <a:buChar char="§"/>
              <a:defRPr sz="2150" kern="1200">
                <a:solidFill>
                  <a:schemeClr val="tx1"/>
                </a:solidFill>
                <a:latin typeface="GE Inspira Pitch"/>
                <a:ea typeface="+mn-ea"/>
                <a:cs typeface="GE Inspira Pitch"/>
              </a:defRPr>
            </a:lvl3pPr>
            <a:lvl4pPr marL="457200" indent="-182880" algn="l" defTabSz="457200" rtl="0" eaLnBrk="1" latinLnBrk="0" hangingPunct="1">
              <a:lnSpc>
                <a:spcPct val="100000"/>
              </a:lnSpc>
              <a:spcBef>
                <a:spcPts val="600"/>
              </a:spcBef>
              <a:buFont typeface="Arial"/>
              <a:buChar char="•"/>
              <a:defRPr sz="2150" kern="1200">
                <a:solidFill>
                  <a:schemeClr val="tx1"/>
                </a:solidFill>
                <a:latin typeface="GE Inspira Pitch"/>
                <a:ea typeface="+mn-ea"/>
                <a:cs typeface="GE Inspira Pitch"/>
              </a:defRPr>
            </a:lvl4pPr>
            <a:lvl5pPr marL="2057400" indent="-228600" algn="l" defTabSz="457200" rtl="0" eaLnBrk="1" latinLnBrk="0" hangingPunct="1">
              <a:spcBef>
                <a:spcPct val="20000"/>
              </a:spcBef>
              <a:buFont typeface="Arial"/>
              <a:buChar char="»"/>
              <a:defRPr sz="3000" kern="1200">
                <a:solidFill>
                  <a:schemeClr val="tx1"/>
                </a:solidFill>
                <a:latin typeface="GE Inspira Pitch"/>
                <a:ea typeface="+mn-ea"/>
                <a:cs typeface="GE Inspira Pitch"/>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a:t>Contrast in distal Coronary Arteries &gt; 300 HU</a:t>
            </a:r>
          </a:p>
          <a:p>
            <a:r>
              <a:rPr lang="de-DE"/>
              <a:t>Contrast in distal Pulmonary Arteries &gt; 200 HU</a:t>
            </a:r>
            <a:endParaRPr lang="de-DE" dirty="0"/>
          </a:p>
        </p:txBody>
      </p:sp>
      <p:sp>
        <p:nvSpPr>
          <p:cNvPr id="10" name="Text Placeholder 4">
            <a:extLst>
              <a:ext uri="{FF2B5EF4-FFF2-40B4-BE49-F238E27FC236}">
                <a16:creationId xmlns:a16="http://schemas.microsoft.com/office/drawing/2014/main" id="{91E0877F-E826-4C9E-9D7B-18BFFC3F933D}"/>
              </a:ext>
            </a:extLst>
          </p:cNvPr>
          <p:cNvSpPr txBox="1">
            <a:spLocks/>
          </p:cNvSpPr>
          <p:nvPr/>
        </p:nvSpPr>
        <p:spPr>
          <a:xfrm>
            <a:off x="4070342" y="2029621"/>
            <a:ext cx="1970725" cy="387798"/>
          </a:xfrm>
          <a:prstGeom prst="rect">
            <a:avLst/>
          </a:prstGeom>
        </p:spPr>
        <p:txBody>
          <a:bodyPr vert="horz" wrap="square" lIns="0" tIns="0" rIns="0" bIns="0" rtlCol="0" anchor="b" anchorCtr="1">
            <a:spAutoFit/>
          </a:bodyPr>
          <a:lstStyle>
            <a:lvl1pPr marL="0" indent="0" algn="ctr" defTabSz="457200" rtl="0" eaLnBrk="1" latinLnBrk="0" hangingPunct="1">
              <a:lnSpc>
                <a:spcPct val="90000"/>
              </a:lnSpc>
              <a:spcBef>
                <a:spcPts val="1200"/>
              </a:spcBef>
              <a:buFont typeface="Arial"/>
              <a:buNone/>
              <a:defRPr sz="1400" kern="1200" baseline="0">
                <a:solidFill>
                  <a:schemeClr val="bg1"/>
                </a:solidFill>
                <a:latin typeface="+mn-lt"/>
                <a:ea typeface="+mn-ea"/>
                <a:cs typeface="GE Inspira Pitch"/>
              </a:defRPr>
            </a:lvl1pPr>
            <a:lvl2pPr marL="182880" indent="-182880" algn="l" defTabSz="457200" rtl="0" eaLnBrk="1" latinLnBrk="0" hangingPunct="1">
              <a:lnSpc>
                <a:spcPct val="100000"/>
              </a:lnSpc>
              <a:spcBef>
                <a:spcPts val="600"/>
              </a:spcBef>
              <a:buFont typeface="Arial"/>
              <a:buChar char="•"/>
              <a:defRPr sz="2600" kern="1200" baseline="0">
                <a:solidFill>
                  <a:schemeClr val="tx1"/>
                </a:solidFill>
                <a:latin typeface="GE Inspira Pitch"/>
                <a:ea typeface="+mn-ea"/>
                <a:cs typeface="GE Inspira Pitch"/>
              </a:defRPr>
            </a:lvl2pPr>
            <a:lvl3pPr marL="182880" indent="-182880" algn="l" defTabSz="457200" rtl="0" eaLnBrk="1" latinLnBrk="0" hangingPunct="1">
              <a:lnSpc>
                <a:spcPct val="100000"/>
              </a:lnSpc>
              <a:spcBef>
                <a:spcPts val="600"/>
              </a:spcBef>
              <a:buFont typeface="Wingdings" charset="2"/>
              <a:buChar char="§"/>
              <a:defRPr sz="2150" kern="1200">
                <a:solidFill>
                  <a:schemeClr val="tx1"/>
                </a:solidFill>
                <a:latin typeface="GE Inspira Pitch"/>
                <a:ea typeface="+mn-ea"/>
                <a:cs typeface="GE Inspira Pitch"/>
              </a:defRPr>
            </a:lvl3pPr>
            <a:lvl4pPr marL="457200" indent="-182880" algn="l" defTabSz="457200" rtl="0" eaLnBrk="1" latinLnBrk="0" hangingPunct="1">
              <a:lnSpc>
                <a:spcPct val="100000"/>
              </a:lnSpc>
              <a:spcBef>
                <a:spcPts val="600"/>
              </a:spcBef>
              <a:buFont typeface="Arial"/>
              <a:buChar char="•"/>
              <a:defRPr sz="2150" kern="1200">
                <a:solidFill>
                  <a:schemeClr val="tx1"/>
                </a:solidFill>
                <a:latin typeface="GE Inspira Pitch"/>
                <a:ea typeface="+mn-ea"/>
                <a:cs typeface="GE Inspira Pitch"/>
              </a:defRPr>
            </a:lvl4pPr>
            <a:lvl5pPr marL="2057400" indent="-228600" algn="l" defTabSz="457200" rtl="0" eaLnBrk="1" latinLnBrk="0" hangingPunct="1">
              <a:spcBef>
                <a:spcPct val="20000"/>
              </a:spcBef>
              <a:buFont typeface="Arial"/>
              <a:buChar char="»"/>
              <a:defRPr sz="3000" kern="1200">
                <a:solidFill>
                  <a:schemeClr val="tx1"/>
                </a:solidFill>
                <a:latin typeface="GE Inspira Pitch"/>
                <a:ea typeface="+mn-ea"/>
                <a:cs typeface="GE Inspira Pitch"/>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a:t>Good Contrast Uniformity across entire volume</a:t>
            </a:r>
            <a:endParaRPr lang="de-DE" dirty="0"/>
          </a:p>
        </p:txBody>
      </p:sp>
    </p:spTree>
    <p:extLst>
      <p:ext uri="{BB962C8B-B14F-4D97-AF65-F5344CB8AC3E}">
        <p14:creationId xmlns:p14="http://schemas.microsoft.com/office/powerpoint/2010/main" val="2068312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A27D-348D-4440-B8B3-3FC2749EA8F2}"/>
              </a:ext>
            </a:extLst>
          </p:cNvPr>
          <p:cNvSpPr>
            <a:spLocks noGrp="1"/>
          </p:cNvSpPr>
          <p:nvPr>
            <p:ph type="title"/>
          </p:nvPr>
        </p:nvSpPr>
        <p:spPr>
          <a:xfrm>
            <a:off x="807957" y="1160853"/>
            <a:ext cx="10515600" cy="792913"/>
          </a:xfrm>
        </p:spPr>
        <p:txBody>
          <a:bodyPr>
            <a:noAutofit/>
          </a:bodyPr>
          <a:lstStyle/>
          <a:p>
            <a:r>
              <a:rPr lang="en-US" sz="5400"/>
              <a:t>Background</a:t>
            </a:r>
          </a:p>
        </p:txBody>
      </p:sp>
      <p:sp>
        <p:nvSpPr>
          <p:cNvPr id="13" name="TextBox 12">
            <a:extLst>
              <a:ext uri="{FF2B5EF4-FFF2-40B4-BE49-F238E27FC236}">
                <a16:creationId xmlns:a16="http://schemas.microsoft.com/office/drawing/2014/main" id="{2A3B5AD4-0442-4C2E-A34F-6ABF9E77D7A2}"/>
              </a:ext>
            </a:extLst>
          </p:cNvPr>
          <p:cNvSpPr txBox="1"/>
          <p:nvPr/>
        </p:nvSpPr>
        <p:spPr>
          <a:xfrm>
            <a:off x="5058944" y="1234143"/>
            <a:ext cx="5369668" cy="646331"/>
          </a:xfrm>
          <a:prstGeom prst="rect">
            <a:avLst/>
          </a:prstGeom>
          <a:noFill/>
        </p:spPr>
        <p:txBody>
          <a:bodyPr wrap="square" rtlCol="0">
            <a:spAutoFit/>
          </a:bodyPr>
          <a:lstStyle/>
          <a:p>
            <a:r>
              <a:rPr lang="en-US">
                <a:solidFill>
                  <a:schemeClr val="tx1">
                    <a:lumMod val="65000"/>
                    <a:lumOff val="35000"/>
                  </a:schemeClr>
                </a:solidFill>
              </a:rPr>
              <a:t>This is just a quick Introduction, for more details please review the bibliography</a:t>
            </a:r>
          </a:p>
        </p:txBody>
      </p:sp>
      <p:sp>
        <p:nvSpPr>
          <p:cNvPr id="14" name="Rectangle 13">
            <a:extLst>
              <a:ext uri="{FF2B5EF4-FFF2-40B4-BE49-F238E27FC236}">
                <a16:creationId xmlns:a16="http://schemas.microsoft.com/office/drawing/2014/main" id="{D487FBF9-4247-4708-9718-AF64EE8A641D}"/>
              </a:ext>
            </a:extLst>
          </p:cNvPr>
          <p:cNvSpPr/>
          <p:nvPr/>
        </p:nvSpPr>
        <p:spPr>
          <a:xfrm>
            <a:off x="697477" y="5374487"/>
            <a:ext cx="2976008" cy="369332"/>
          </a:xfrm>
          <a:prstGeom prst="rect">
            <a:avLst/>
          </a:prstGeom>
        </p:spPr>
        <p:txBody>
          <a:bodyPr wrap="none">
            <a:spAutoFit/>
          </a:bodyPr>
          <a:lstStyle/>
          <a:p>
            <a:r>
              <a:rPr lang="en-US" u="sng">
                <a:solidFill>
                  <a:srgbClr val="333333"/>
                </a:solidFill>
                <a:latin typeface="arial" panose="020B0604020202020204" pitchFamily="34" charset="0"/>
                <a:hlinkClick r:id="rId2"/>
              </a:rPr>
              <a:t>10.1148/radiol.2522082335</a:t>
            </a:r>
            <a:endParaRPr lang="en-US"/>
          </a:p>
        </p:txBody>
      </p:sp>
      <p:pic>
        <p:nvPicPr>
          <p:cNvPr id="15" name="Picture 14">
            <a:extLst>
              <a:ext uri="{FF2B5EF4-FFF2-40B4-BE49-F238E27FC236}">
                <a16:creationId xmlns:a16="http://schemas.microsoft.com/office/drawing/2014/main" id="{630F918E-3B98-4623-BB66-47929B7AC649}"/>
              </a:ext>
            </a:extLst>
          </p:cNvPr>
          <p:cNvPicPr>
            <a:picLocks noChangeAspect="1"/>
          </p:cNvPicPr>
          <p:nvPr/>
        </p:nvPicPr>
        <p:blipFill>
          <a:blip r:embed="rId3"/>
          <a:stretch>
            <a:fillRect/>
          </a:stretch>
        </p:blipFill>
        <p:spPr>
          <a:xfrm>
            <a:off x="506399" y="2992759"/>
            <a:ext cx="5085222" cy="950895"/>
          </a:xfrm>
          <a:prstGeom prst="rect">
            <a:avLst/>
          </a:prstGeom>
        </p:spPr>
      </p:pic>
      <p:pic>
        <p:nvPicPr>
          <p:cNvPr id="16" name="Picture 15">
            <a:extLst>
              <a:ext uri="{FF2B5EF4-FFF2-40B4-BE49-F238E27FC236}">
                <a16:creationId xmlns:a16="http://schemas.microsoft.com/office/drawing/2014/main" id="{9ED7082B-DD47-471A-A392-3913442E360C}"/>
              </a:ext>
            </a:extLst>
          </p:cNvPr>
          <p:cNvPicPr>
            <a:picLocks noChangeAspect="1"/>
          </p:cNvPicPr>
          <p:nvPr/>
        </p:nvPicPr>
        <p:blipFill>
          <a:blip r:embed="rId4"/>
          <a:stretch>
            <a:fillRect/>
          </a:stretch>
        </p:blipFill>
        <p:spPr>
          <a:xfrm>
            <a:off x="807957" y="4457419"/>
            <a:ext cx="3037115" cy="840432"/>
          </a:xfrm>
          <a:prstGeom prst="rect">
            <a:avLst/>
          </a:prstGeom>
        </p:spPr>
      </p:pic>
      <p:sp>
        <p:nvSpPr>
          <p:cNvPr id="17" name="Rectangle 16">
            <a:extLst>
              <a:ext uri="{FF2B5EF4-FFF2-40B4-BE49-F238E27FC236}">
                <a16:creationId xmlns:a16="http://schemas.microsoft.com/office/drawing/2014/main" id="{9FC5FDA1-9EA6-48F5-9DFB-88D2166BA544}"/>
              </a:ext>
            </a:extLst>
          </p:cNvPr>
          <p:cNvSpPr/>
          <p:nvPr/>
        </p:nvSpPr>
        <p:spPr>
          <a:xfrm>
            <a:off x="506399" y="4081220"/>
            <a:ext cx="4352474" cy="369332"/>
          </a:xfrm>
          <a:prstGeom prst="rect">
            <a:avLst/>
          </a:prstGeom>
        </p:spPr>
        <p:txBody>
          <a:bodyPr wrap="none">
            <a:spAutoFit/>
          </a:bodyPr>
          <a:lstStyle/>
          <a:p>
            <a:r>
              <a:rPr lang="en-US">
                <a:solidFill>
                  <a:srgbClr val="000000"/>
                </a:solidFill>
                <a:latin typeface="Arial" panose="020B0604020202020204" pitchFamily="34" charset="0"/>
              </a:rPr>
              <a:t>(</a:t>
            </a:r>
            <a:r>
              <a:rPr lang="en-US">
                <a:solidFill>
                  <a:srgbClr val="114980"/>
                </a:solidFill>
                <a:latin typeface="Arial" panose="020B0604020202020204" pitchFamily="34" charset="0"/>
                <a:hlinkClick r:id="rId5"/>
              </a:rPr>
              <a:t>http://dx.doi.org/10.2214/AJR.15.15717</a:t>
            </a:r>
            <a:r>
              <a:rPr lang="en-US">
                <a:solidFill>
                  <a:srgbClr val="000000"/>
                </a:solidFill>
                <a:latin typeface="Arial" panose="020B0604020202020204" pitchFamily="34" charset="0"/>
              </a:rPr>
              <a:t>)</a:t>
            </a:r>
            <a:endParaRPr lang="en-US"/>
          </a:p>
        </p:txBody>
      </p:sp>
      <p:pic>
        <p:nvPicPr>
          <p:cNvPr id="18" name="Picture 17">
            <a:extLst>
              <a:ext uri="{FF2B5EF4-FFF2-40B4-BE49-F238E27FC236}">
                <a16:creationId xmlns:a16="http://schemas.microsoft.com/office/drawing/2014/main" id="{EAD0CF32-4601-4680-ABBC-B9BA50070D3D}"/>
              </a:ext>
            </a:extLst>
          </p:cNvPr>
          <p:cNvPicPr>
            <a:picLocks noChangeAspect="1"/>
          </p:cNvPicPr>
          <p:nvPr/>
        </p:nvPicPr>
        <p:blipFill>
          <a:blip r:embed="rId6"/>
          <a:stretch>
            <a:fillRect/>
          </a:stretch>
        </p:blipFill>
        <p:spPr>
          <a:xfrm>
            <a:off x="6707782" y="2992759"/>
            <a:ext cx="4856060" cy="2038684"/>
          </a:xfrm>
          <a:prstGeom prst="rect">
            <a:avLst/>
          </a:prstGeom>
        </p:spPr>
      </p:pic>
      <p:sp>
        <p:nvSpPr>
          <p:cNvPr id="19" name="Rectangle 18">
            <a:extLst>
              <a:ext uri="{FF2B5EF4-FFF2-40B4-BE49-F238E27FC236}">
                <a16:creationId xmlns:a16="http://schemas.microsoft.com/office/drawing/2014/main" id="{F4387803-784C-48A9-8E35-86446E42EE2D}"/>
              </a:ext>
            </a:extLst>
          </p:cNvPr>
          <p:cNvSpPr/>
          <p:nvPr/>
        </p:nvSpPr>
        <p:spPr>
          <a:xfrm>
            <a:off x="6428327" y="5031443"/>
            <a:ext cx="4491614" cy="646331"/>
          </a:xfrm>
          <a:prstGeom prst="rect">
            <a:avLst/>
          </a:prstGeom>
        </p:spPr>
        <p:txBody>
          <a:bodyPr wrap="none">
            <a:spAutoFit/>
          </a:bodyPr>
          <a:lstStyle/>
          <a:p>
            <a:r>
              <a:rPr lang="en-US">
                <a:hlinkClick r:id="rId7"/>
              </a:rPr>
              <a:t>http://dx.doi.org/10.1016/j.jcmg.2015.02.023</a:t>
            </a:r>
            <a:endParaRPr lang="en-US"/>
          </a:p>
          <a:p>
            <a:endParaRPr lang="en-US"/>
          </a:p>
        </p:txBody>
      </p:sp>
    </p:spTree>
    <p:extLst>
      <p:ext uri="{BB962C8B-B14F-4D97-AF65-F5344CB8AC3E}">
        <p14:creationId xmlns:p14="http://schemas.microsoft.com/office/powerpoint/2010/main" val="3943898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A27D-348D-4440-B8B3-3FC2749EA8F2}"/>
              </a:ext>
            </a:extLst>
          </p:cNvPr>
          <p:cNvSpPr>
            <a:spLocks noGrp="1"/>
          </p:cNvSpPr>
          <p:nvPr>
            <p:ph type="title"/>
          </p:nvPr>
        </p:nvSpPr>
        <p:spPr>
          <a:xfrm>
            <a:off x="730135" y="66502"/>
            <a:ext cx="10515600" cy="792913"/>
          </a:xfrm>
        </p:spPr>
        <p:txBody>
          <a:bodyPr/>
          <a:lstStyle/>
          <a:p>
            <a:r>
              <a:rPr lang="en-US"/>
              <a:t>Triple Rule Out</a:t>
            </a:r>
          </a:p>
        </p:txBody>
      </p:sp>
      <p:sp>
        <p:nvSpPr>
          <p:cNvPr id="3" name="Rectangle 2">
            <a:extLst>
              <a:ext uri="{FF2B5EF4-FFF2-40B4-BE49-F238E27FC236}">
                <a16:creationId xmlns:a16="http://schemas.microsoft.com/office/drawing/2014/main" id="{F8D2CB8D-8C44-4949-A2F0-199ACE97F1FA}"/>
              </a:ext>
            </a:extLst>
          </p:cNvPr>
          <p:cNvSpPr/>
          <p:nvPr/>
        </p:nvSpPr>
        <p:spPr>
          <a:xfrm>
            <a:off x="730135" y="1053131"/>
            <a:ext cx="10515600" cy="3139321"/>
          </a:xfrm>
          <a:prstGeom prst="rect">
            <a:avLst/>
          </a:prstGeom>
        </p:spPr>
        <p:txBody>
          <a:bodyPr wrap="square">
            <a:spAutoFit/>
          </a:bodyPr>
          <a:lstStyle/>
          <a:p>
            <a:pPr fontAlgn="base"/>
            <a:r>
              <a:rPr lang="en-US" b="0" i="0">
                <a:solidFill>
                  <a:srgbClr val="343A41"/>
                </a:solidFill>
                <a:effectLst/>
                <a:latin typeface="GE Inspira Pitch" panose="020F0603030400020203" pitchFamily="34" charset="0"/>
              </a:rPr>
              <a:t>Triple rule out is an emergency cardiac exam that seeks to exclude the 3 main sources of acute chest pain and dyspnoea: </a:t>
            </a:r>
            <a:r>
              <a:rPr lang="en-US" b="1" i="0">
                <a:solidFill>
                  <a:srgbClr val="343A41"/>
                </a:solidFill>
                <a:effectLst/>
                <a:latin typeface="GE Inspira Pitch" panose="020F0603030400020203" pitchFamily="34" charset="0"/>
              </a:rPr>
              <a:t>Pulmonary Embolysm</a:t>
            </a:r>
            <a:r>
              <a:rPr lang="en-US" b="0" i="0">
                <a:solidFill>
                  <a:srgbClr val="343A41"/>
                </a:solidFill>
                <a:effectLst/>
                <a:latin typeface="GE Inspira Pitch" panose="020F0603030400020203" pitchFamily="34" charset="0"/>
              </a:rPr>
              <a:t>, </a:t>
            </a:r>
            <a:r>
              <a:rPr lang="en-US" b="1" i="0">
                <a:solidFill>
                  <a:srgbClr val="343A41"/>
                </a:solidFill>
                <a:effectLst/>
                <a:latin typeface="GE Inspira Pitch" panose="020F0603030400020203" pitchFamily="34" charset="0"/>
              </a:rPr>
              <a:t>Coronary Artery Disease </a:t>
            </a:r>
            <a:r>
              <a:rPr lang="en-US" b="0" i="0">
                <a:solidFill>
                  <a:srgbClr val="343A41"/>
                </a:solidFill>
                <a:effectLst/>
                <a:latin typeface="GE Inspira Pitch" panose="020F0603030400020203" pitchFamily="34" charset="0"/>
              </a:rPr>
              <a:t>and </a:t>
            </a:r>
            <a:r>
              <a:rPr lang="en-US" b="1" i="0">
                <a:solidFill>
                  <a:srgbClr val="343A41"/>
                </a:solidFill>
                <a:effectLst/>
                <a:latin typeface="GE Inspira Pitch" panose="020F0603030400020203" pitchFamily="34" charset="0"/>
              </a:rPr>
              <a:t>Acute Aortic Syndrom</a:t>
            </a:r>
            <a:r>
              <a:rPr lang="en-US" b="0" i="0">
                <a:solidFill>
                  <a:srgbClr val="343A41"/>
                </a:solidFill>
                <a:effectLst/>
                <a:latin typeface="GE Inspira Pitch" panose="020F0603030400020203" pitchFamily="34" charset="0"/>
              </a:rPr>
              <a:t>. </a:t>
            </a:r>
          </a:p>
          <a:p>
            <a:pPr fontAlgn="base"/>
            <a:endParaRPr lang="en-US" b="0" i="0">
              <a:solidFill>
                <a:srgbClr val="343A41"/>
              </a:solidFill>
              <a:effectLst/>
              <a:latin typeface="GE Inspira Pitch" panose="020F0603030400020203" pitchFamily="34" charset="0"/>
            </a:endParaRPr>
          </a:p>
          <a:p>
            <a:pPr fontAlgn="base"/>
            <a:r>
              <a:rPr lang="en-US" b="0" i="0">
                <a:solidFill>
                  <a:srgbClr val="343A41"/>
                </a:solidFill>
                <a:effectLst/>
                <a:latin typeface="GE Inspira Pitch" panose="020F0603030400020203" pitchFamily="34" charset="0"/>
              </a:rPr>
              <a:t>In terms of acquisition range, gating, patient prep etc...  there´s no difference with a Bypass or Aorta + Coronaries acquisition, </a:t>
            </a:r>
            <a:r>
              <a:rPr lang="en-US">
                <a:solidFill>
                  <a:srgbClr val="343A41"/>
                </a:solidFill>
                <a:latin typeface="GE Inspira Pitch" panose="020F0603030400020203" pitchFamily="34" charset="0"/>
              </a:rPr>
              <a:t>being the difference mainly on the injection.</a:t>
            </a:r>
            <a:endParaRPr lang="en-US" b="0" i="0">
              <a:solidFill>
                <a:srgbClr val="343A41"/>
              </a:solidFill>
              <a:effectLst/>
              <a:latin typeface="GE Inspira Pitch" panose="020F0603030400020203" pitchFamily="34" charset="0"/>
            </a:endParaRPr>
          </a:p>
          <a:p>
            <a:pPr fontAlgn="base"/>
            <a:endParaRPr lang="en-US" b="0" i="0">
              <a:solidFill>
                <a:srgbClr val="343A41"/>
              </a:solidFill>
              <a:effectLst/>
              <a:latin typeface="GE Inspira Pitch" panose="020F0603030400020203" pitchFamily="34" charset="0"/>
            </a:endParaRPr>
          </a:p>
          <a:p>
            <a:pPr fontAlgn="base"/>
            <a:r>
              <a:rPr lang="en-US">
                <a:solidFill>
                  <a:srgbClr val="343A41"/>
                </a:solidFill>
                <a:latin typeface="GE Inspira Pitch" panose="020F0603030400020203" pitchFamily="34" charset="0"/>
              </a:rPr>
              <a:t>F</a:t>
            </a:r>
            <a:r>
              <a:rPr lang="en-US" b="0" i="0">
                <a:solidFill>
                  <a:srgbClr val="343A41"/>
                </a:solidFill>
                <a:effectLst/>
                <a:latin typeface="GE Inspira Pitch" panose="020F0603030400020203" pitchFamily="34" charset="0"/>
              </a:rPr>
              <a:t>or acquisition purposes do whatever your preference is for </a:t>
            </a:r>
            <a:r>
              <a:rPr lang="en-US">
                <a:solidFill>
                  <a:srgbClr val="343A41"/>
                </a:solidFill>
                <a:latin typeface="GE Inspira Pitch" panose="020F0603030400020203" pitchFamily="34" charset="0"/>
              </a:rPr>
              <a:t>a Bypass or Coronary </a:t>
            </a:r>
            <a:r>
              <a:rPr lang="en-US" b="0" i="0">
                <a:solidFill>
                  <a:srgbClr val="343A41"/>
                </a:solidFill>
                <a:effectLst/>
                <a:latin typeface="GE Inspira Pitch" panose="020F0603030400020203" pitchFamily="34" charset="0"/>
              </a:rPr>
              <a:t>exam, both in terms of acquisition parameters and triggering,  some </a:t>
            </a:r>
            <a:r>
              <a:rPr lang="en-US">
                <a:solidFill>
                  <a:srgbClr val="343A41"/>
                </a:solidFill>
                <a:latin typeface="GE Inspira Pitch" panose="020F0603030400020203" pitchFamily="34" charset="0"/>
              </a:rPr>
              <a:t>users</a:t>
            </a:r>
            <a:r>
              <a:rPr lang="en-US" b="0" i="0">
                <a:solidFill>
                  <a:srgbClr val="343A41"/>
                </a:solidFill>
                <a:effectLst/>
                <a:latin typeface="GE Inspira Pitch" panose="020F0603030400020203" pitchFamily="34" charset="0"/>
              </a:rPr>
              <a:t>, especially in 40 mm systems,  acquire  Inferior to superior to image the coronaries first and avoid HR changes or respiratory artifacts more likely to happen at the end of the scan.... </a:t>
            </a:r>
            <a:r>
              <a:rPr lang="en-US">
                <a:solidFill>
                  <a:srgbClr val="343A41"/>
                </a:solidFill>
                <a:latin typeface="GE Inspira Pitch" panose="020F0603030400020203" pitchFamily="34" charset="0"/>
              </a:rPr>
              <a:t>Rest of parameters identical.</a:t>
            </a:r>
            <a:endParaRPr lang="en-US" b="0" i="0">
              <a:solidFill>
                <a:srgbClr val="343A41"/>
              </a:solidFill>
              <a:effectLst/>
              <a:latin typeface="GE Inspira Pitch" panose="020F0603030400020203" pitchFamily="34" charset="0"/>
            </a:endParaRPr>
          </a:p>
          <a:p>
            <a:pPr fontAlgn="base"/>
            <a:endParaRPr lang="en-US" b="0" i="0">
              <a:solidFill>
                <a:srgbClr val="343A41"/>
              </a:solidFill>
              <a:effectLst/>
              <a:latin typeface="GE Inspira Pitch" panose="020F0603030400020203" pitchFamily="34" charset="0"/>
            </a:endParaRPr>
          </a:p>
        </p:txBody>
      </p:sp>
      <p:pic>
        <p:nvPicPr>
          <p:cNvPr id="6" name="Picture 5">
            <a:extLst>
              <a:ext uri="{FF2B5EF4-FFF2-40B4-BE49-F238E27FC236}">
                <a16:creationId xmlns:a16="http://schemas.microsoft.com/office/drawing/2014/main" id="{A7333419-25AA-4EEF-AC4C-0886E6BD2AC6}"/>
              </a:ext>
            </a:extLst>
          </p:cNvPr>
          <p:cNvPicPr>
            <a:picLocks noChangeAspect="1"/>
          </p:cNvPicPr>
          <p:nvPr/>
        </p:nvPicPr>
        <p:blipFill>
          <a:blip r:embed="rId2"/>
          <a:stretch>
            <a:fillRect/>
          </a:stretch>
        </p:blipFill>
        <p:spPr>
          <a:xfrm>
            <a:off x="1704282" y="3910698"/>
            <a:ext cx="2565866" cy="2261507"/>
          </a:xfrm>
          <a:prstGeom prst="rect">
            <a:avLst/>
          </a:prstGeom>
        </p:spPr>
      </p:pic>
      <p:pic>
        <p:nvPicPr>
          <p:cNvPr id="7" name="Picture 6">
            <a:extLst>
              <a:ext uri="{FF2B5EF4-FFF2-40B4-BE49-F238E27FC236}">
                <a16:creationId xmlns:a16="http://schemas.microsoft.com/office/drawing/2014/main" id="{9978A8E0-1C89-4016-8D1C-CBF32F6D5BC7}"/>
              </a:ext>
            </a:extLst>
          </p:cNvPr>
          <p:cNvPicPr>
            <a:picLocks noChangeAspect="1"/>
          </p:cNvPicPr>
          <p:nvPr/>
        </p:nvPicPr>
        <p:blipFill>
          <a:blip r:embed="rId3"/>
          <a:stretch>
            <a:fillRect/>
          </a:stretch>
        </p:blipFill>
        <p:spPr>
          <a:xfrm>
            <a:off x="7599133" y="3910698"/>
            <a:ext cx="2417175" cy="2261507"/>
          </a:xfrm>
          <a:prstGeom prst="rect">
            <a:avLst/>
          </a:prstGeom>
        </p:spPr>
      </p:pic>
      <p:pic>
        <p:nvPicPr>
          <p:cNvPr id="8" name="Picture 7">
            <a:extLst>
              <a:ext uri="{FF2B5EF4-FFF2-40B4-BE49-F238E27FC236}">
                <a16:creationId xmlns:a16="http://schemas.microsoft.com/office/drawing/2014/main" id="{7C49D2FE-B911-4F37-9AA3-C462033A68BF}"/>
              </a:ext>
            </a:extLst>
          </p:cNvPr>
          <p:cNvPicPr>
            <a:picLocks noChangeAspect="1"/>
          </p:cNvPicPr>
          <p:nvPr/>
        </p:nvPicPr>
        <p:blipFill>
          <a:blip r:embed="rId4"/>
          <a:stretch>
            <a:fillRect/>
          </a:stretch>
        </p:blipFill>
        <p:spPr>
          <a:xfrm>
            <a:off x="4721781" y="3910698"/>
            <a:ext cx="2518604" cy="2261507"/>
          </a:xfrm>
          <a:prstGeom prst="rect">
            <a:avLst/>
          </a:prstGeom>
        </p:spPr>
      </p:pic>
      <p:sp>
        <p:nvSpPr>
          <p:cNvPr id="9" name="Rectangle 8">
            <a:extLst>
              <a:ext uri="{FF2B5EF4-FFF2-40B4-BE49-F238E27FC236}">
                <a16:creationId xmlns:a16="http://schemas.microsoft.com/office/drawing/2014/main" id="{12BE8B5D-718C-49C8-9D73-699C0DD1FF09}"/>
              </a:ext>
            </a:extLst>
          </p:cNvPr>
          <p:cNvSpPr/>
          <p:nvPr/>
        </p:nvSpPr>
        <p:spPr>
          <a:xfrm>
            <a:off x="4980214" y="4416885"/>
            <a:ext cx="2016579" cy="1428749"/>
          </a:xfrm>
          <a:prstGeom prst="rect">
            <a:avLst/>
          </a:prstGeom>
          <a:solidFill>
            <a:srgbClr val="4472C4">
              <a:alpha val="3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9A89DA2-9353-4B92-8232-605261F0F3B0}"/>
              </a:ext>
            </a:extLst>
          </p:cNvPr>
          <p:cNvSpPr txBox="1"/>
          <p:nvPr/>
        </p:nvSpPr>
        <p:spPr>
          <a:xfrm>
            <a:off x="1959429" y="6253843"/>
            <a:ext cx="1971309" cy="307777"/>
          </a:xfrm>
          <a:prstGeom prst="rect">
            <a:avLst/>
          </a:prstGeom>
          <a:noFill/>
        </p:spPr>
        <p:txBody>
          <a:bodyPr wrap="none" rtlCol="0">
            <a:spAutoFit/>
          </a:bodyPr>
          <a:lstStyle/>
          <a:p>
            <a:r>
              <a:rPr lang="en-US" sz="1400"/>
              <a:t>Acq range (Whole chest)</a:t>
            </a:r>
          </a:p>
        </p:txBody>
      </p:sp>
      <p:sp>
        <p:nvSpPr>
          <p:cNvPr id="11" name="TextBox 10">
            <a:extLst>
              <a:ext uri="{FF2B5EF4-FFF2-40B4-BE49-F238E27FC236}">
                <a16:creationId xmlns:a16="http://schemas.microsoft.com/office/drawing/2014/main" id="{A2A7B03B-C224-41D9-A75A-ABE0210BD34D}"/>
              </a:ext>
            </a:extLst>
          </p:cNvPr>
          <p:cNvSpPr txBox="1"/>
          <p:nvPr/>
        </p:nvSpPr>
        <p:spPr>
          <a:xfrm>
            <a:off x="4721781" y="6253842"/>
            <a:ext cx="2650149" cy="307777"/>
          </a:xfrm>
          <a:prstGeom prst="rect">
            <a:avLst/>
          </a:prstGeom>
          <a:noFill/>
        </p:spPr>
        <p:txBody>
          <a:bodyPr wrap="none" rtlCol="0">
            <a:spAutoFit/>
          </a:bodyPr>
          <a:lstStyle/>
          <a:p>
            <a:r>
              <a:rPr lang="en-US" sz="1400"/>
              <a:t>Acq range (Adjusted to CVascular)</a:t>
            </a:r>
          </a:p>
        </p:txBody>
      </p:sp>
      <p:sp>
        <p:nvSpPr>
          <p:cNvPr id="12" name="TextBox 11">
            <a:extLst>
              <a:ext uri="{FF2B5EF4-FFF2-40B4-BE49-F238E27FC236}">
                <a16:creationId xmlns:a16="http://schemas.microsoft.com/office/drawing/2014/main" id="{1072759C-DEC8-45E2-BC23-C2F1CC24714F}"/>
              </a:ext>
            </a:extLst>
          </p:cNvPr>
          <p:cNvSpPr txBox="1"/>
          <p:nvPr/>
        </p:nvSpPr>
        <p:spPr>
          <a:xfrm>
            <a:off x="7538878" y="6228114"/>
            <a:ext cx="2477430" cy="523220"/>
          </a:xfrm>
          <a:prstGeom prst="rect">
            <a:avLst/>
          </a:prstGeom>
          <a:noFill/>
        </p:spPr>
        <p:txBody>
          <a:bodyPr wrap="square" rtlCol="0">
            <a:spAutoFit/>
          </a:bodyPr>
          <a:lstStyle/>
          <a:p>
            <a:r>
              <a:rPr lang="en-US" sz="1400" b="1" u="sng"/>
              <a:t>Reconstruction</a:t>
            </a:r>
            <a:r>
              <a:rPr lang="en-US" sz="1400"/>
              <a:t> range for detailed coronary assessment</a:t>
            </a:r>
          </a:p>
        </p:txBody>
      </p:sp>
    </p:spTree>
    <p:extLst>
      <p:ext uri="{BB962C8B-B14F-4D97-AF65-F5344CB8AC3E}">
        <p14:creationId xmlns:p14="http://schemas.microsoft.com/office/powerpoint/2010/main" val="1139232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A27D-348D-4440-B8B3-3FC2749EA8F2}"/>
              </a:ext>
            </a:extLst>
          </p:cNvPr>
          <p:cNvSpPr>
            <a:spLocks noGrp="1"/>
          </p:cNvSpPr>
          <p:nvPr>
            <p:ph type="title"/>
          </p:nvPr>
        </p:nvSpPr>
        <p:spPr>
          <a:xfrm>
            <a:off x="730135" y="66502"/>
            <a:ext cx="10515600" cy="792913"/>
          </a:xfrm>
        </p:spPr>
        <p:txBody>
          <a:bodyPr/>
          <a:lstStyle/>
          <a:p>
            <a:r>
              <a:rPr lang="en-US"/>
              <a:t>Triple Rule Out</a:t>
            </a:r>
          </a:p>
        </p:txBody>
      </p:sp>
      <p:sp>
        <p:nvSpPr>
          <p:cNvPr id="3" name="Rectangle 2">
            <a:extLst>
              <a:ext uri="{FF2B5EF4-FFF2-40B4-BE49-F238E27FC236}">
                <a16:creationId xmlns:a16="http://schemas.microsoft.com/office/drawing/2014/main" id="{F8D2CB8D-8C44-4949-A2F0-199ACE97F1FA}"/>
              </a:ext>
            </a:extLst>
          </p:cNvPr>
          <p:cNvSpPr/>
          <p:nvPr/>
        </p:nvSpPr>
        <p:spPr>
          <a:xfrm>
            <a:off x="730135" y="1031404"/>
            <a:ext cx="10515600" cy="5909310"/>
          </a:xfrm>
          <a:prstGeom prst="rect">
            <a:avLst/>
          </a:prstGeom>
        </p:spPr>
        <p:txBody>
          <a:bodyPr wrap="square">
            <a:spAutoFit/>
          </a:bodyPr>
          <a:lstStyle/>
          <a:p>
            <a:pPr fontAlgn="base"/>
            <a:r>
              <a:rPr lang="en-US" b="0" i="0">
                <a:solidFill>
                  <a:srgbClr val="343A41"/>
                </a:solidFill>
                <a:effectLst/>
                <a:latin typeface="GE Inspira Pitch" panose="020F0603030400020203" pitchFamily="34" charset="0"/>
              </a:rPr>
              <a:t>Main change is in the Injection, where besides getting good Aortic and coronary contrast (&gt;300 HU)</a:t>
            </a:r>
            <a:r>
              <a:rPr lang="en-US" sz="1100" b="0" i="0">
                <a:solidFill>
                  <a:srgbClr val="343A41"/>
                </a:solidFill>
                <a:effectLst/>
                <a:latin typeface="GE Inspira Pitch" panose="020F0603030400020203" pitchFamily="34" charset="0"/>
              </a:rPr>
              <a:t>(1*) </a:t>
            </a:r>
            <a:r>
              <a:rPr lang="en-US" b="0" i="0">
                <a:solidFill>
                  <a:srgbClr val="343A41"/>
                </a:solidFill>
                <a:effectLst/>
                <a:latin typeface="GE Inspira Pitch" panose="020F0603030400020203" pitchFamily="34" charset="0"/>
              </a:rPr>
              <a:t>we have 2 </a:t>
            </a:r>
            <a:r>
              <a:rPr lang="en-US">
                <a:solidFill>
                  <a:srgbClr val="343A41"/>
                </a:solidFill>
                <a:latin typeface="GE Inspira Pitch" panose="020F0603030400020203" pitchFamily="34" charset="0"/>
              </a:rPr>
              <a:t>main goals:</a:t>
            </a:r>
            <a:endParaRPr lang="en-US" b="0" i="0">
              <a:solidFill>
                <a:srgbClr val="343A41"/>
              </a:solidFill>
              <a:effectLst/>
              <a:latin typeface="GE Inspira Pitch" panose="020F0603030400020203" pitchFamily="34" charset="0"/>
            </a:endParaRPr>
          </a:p>
          <a:p>
            <a:pPr lvl="1" fontAlgn="base">
              <a:buFont typeface="+mj-lt"/>
              <a:buAutoNum type="arabicPeriod"/>
            </a:pPr>
            <a:r>
              <a:rPr lang="en-US" b="0" i="0">
                <a:solidFill>
                  <a:srgbClr val="343A41"/>
                </a:solidFill>
                <a:effectLst/>
                <a:latin typeface="GE Inspira Pitch" panose="020F0603030400020203" pitchFamily="34" charset="0"/>
              </a:rPr>
              <a:t>Maintain sufficient enhancement in the pulmonary arteries (&gt; 200 HU)</a:t>
            </a:r>
            <a:r>
              <a:rPr lang="en-US">
                <a:solidFill>
                  <a:srgbClr val="343A41"/>
                </a:solidFill>
                <a:latin typeface="GE Inspira Pitch" panose="020F0603030400020203" pitchFamily="34" charset="0"/>
              </a:rPr>
              <a:t> </a:t>
            </a:r>
            <a:r>
              <a:rPr lang="en-US" sz="1100">
                <a:solidFill>
                  <a:srgbClr val="343A41"/>
                </a:solidFill>
                <a:latin typeface="GE Inspira Pitch" panose="020F0603030400020203" pitchFamily="34" charset="0"/>
              </a:rPr>
              <a:t>(1*) </a:t>
            </a:r>
            <a:endParaRPr lang="en-US" b="0" i="0">
              <a:solidFill>
                <a:srgbClr val="343A41"/>
              </a:solidFill>
              <a:effectLst/>
              <a:latin typeface="GE Inspira Pitch" panose="020F0603030400020203" pitchFamily="34" charset="0"/>
            </a:endParaRPr>
          </a:p>
          <a:p>
            <a:pPr lvl="1" fontAlgn="base">
              <a:buFont typeface="+mj-lt"/>
              <a:buAutoNum type="arabicPeriod"/>
            </a:pPr>
            <a:r>
              <a:rPr lang="en-US" b="0" i="0">
                <a:solidFill>
                  <a:srgbClr val="343A41"/>
                </a:solidFill>
                <a:effectLst/>
                <a:latin typeface="GE Inspira Pitch" panose="020F0603030400020203" pitchFamily="34" charset="0"/>
              </a:rPr>
              <a:t>Avoid excessive artifacts from the right cavities to the RCA.</a:t>
            </a:r>
          </a:p>
          <a:p>
            <a:pPr fontAlgn="base"/>
            <a:r>
              <a:rPr lang="en-US" b="0" i="0">
                <a:solidFill>
                  <a:srgbClr val="343A41"/>
                </a:solidFill>
                <a:effectLst/>
                <a:latin typeface="GE Inspira Pitch" panose="020F0603030400020203" pitchFamily="34" charset="0"/>
              </a:rPr>
              <a:t>If the Injector has the possibility to dilute, use whatever you inject for a bypass exam and replace the Saline by 40-50 ml of diluted contrast (50%) at the same injection rate.</a:t>
            </a:r>
          </a:p>
          <a:p>
            <a:pPr fontAlgn="base"/>
            <a:r>
              <a:rPr lang="en-US" b="0" i="0">
                <a:solidFill>
                  <a:srgbClr val="343A41"/>
                </a:solidFill>
                <a:effectLst/>
                <a:latin typeface="GE Inspira Pitch" panose="020F0603030400020203" pitchFamily="34" charset="0"/>
              </a:rPr>
              <a:t>If the injector has no possibility to dilute you may reduce injection rate, especially for the saline flush</a:t>
            </a:r>
          </a:p>
          <a:p>
            <a:pPr fontAlgn="base"/>
            <a:endParaRPr lang="en-US" b="0" i="0">
              <a:solidFill>
                <a:srgbClr val="343A41"/>
              </a:solidFill>
              <a:effectLst/>
              <a:latin typeface="GE Inspira Pitch" panose="020F0603030400020203" pitchFamily="34" charset="0"/>
            </a:endParaRPr>
          </a:p>
          <a:p>
            <a:pPr fontAlgn="base"/>
            <a:r>
              <a:rPr lang="en-US" b="1">
                <a:solidFill>
                  <a:srgbClr val="343A41"/>
                </a:solidFill>
                <a:latin typeface="GE Inspira Pitch" panose="020F0603030400020203" pitchFamily="34" charset="0"/>
              </a:rPr>
              <a:t>With dilution</a:t>
            </a:r>
            <a:r>
              <a:rPr lang="en-US" b="1" i="0">
                <a:solidFill>
                  <a:srgbClr val="343A41"/>
                </a:solidFill>
                <a:effectLst/>
                <a:latin typeface="GE Inspira Pitch" panose="020F0603030400020203" pitchFamily="34" charset="0"/>
              </a:rPr>
              <a:t>:</a:t>
            </a:r>
          </a:p>
          <a:p>
            <a:pPr lvl="1" fontAlgn="base">
              <a:buFont typeface="Arial" panose="020B0604020202020204" pitchFamily="34" charset="0"/>
              <a:buChar char="•"/>
            </a:pPr>
            <a:r>
              <a:rPr lang="en-US" b="0" i="0">
                <a:solidFill>
                  <a:srgbClr val="343A41"/>
                </a:solidFill>
                <a:effectLst/>
                <a:latin typeface="GE Inspira Pitch" panose="020F0603030400020203" pitchFamily="34" charset="0"/>
              </a:rPr>
              <a:t>40 mm system: 70-80 ml C @ 5 ml/s + 50 ml diluted C (50%) @ 5 ml/s</a:t>
            </a:r>
          </a:p>
          <a:p>
            <a:pPr lvl="1" fontAlgn="base">
              <a:buFont typeface="Arial" panose="020B0604020202020204" pitchFamily="34" charset="0"/>
              <a:buChar char="•"/>
            </a:pPr>
            <a:r>
              <a:rPr lang="en-US" b="0" i="0">
                <a:solidFill>
                  <a:srgbClr val="343A41"/>
                </a:solidFill>
                <a:effectLst/>
                <a:latin typeface="GE Inspira Pitch" panose="020F0603030400020203" pitchFamily="34" charset="0"/>
              </a:rPr>
              <a:t>REV CT: 60 ml C @ 5ml/s + 40 ml diluted @ 5 ml/s</a:t>
            </a:r>
          </a:p>
          <a:p>
            <a:pPr lvl="1" fontAlgn="base"/>
            <a:endParaRPr lang="en-US" b="0" i="0">
              <a:solidFill>
                <a:srgbClr val="343A41"/>
              </a:solidFill>
              <a:effectLst/>
              <a:latin typeface="GE Inspira Pitch" panose="020F0603030400020203" pitchFamily="34" charset="0"/>
            </a:endParaRPr>
          </a:p>
          <a:p>
            <a:pPr fontAlgn="base"/>
            <a:r>
              <a:rPr lang="en-US" b="1">
                <a:solidFill>
                  <a:srgbClr val="343A41"/>
                </a:solidFill>
                <a:latin typeface="GE Inspira Pitch" panose="020F0603030400020203" pitchFamily="34" charset="0"/>
              </a:rPr>
              <a:t>Without dilution</a:t>
            </a:r>
            <a:r>
              <a:rPr lang="en-US">
                <a:solidFill>
                  <a:srgbClr val="343A41"/>
                </a:solidFill>
                <a:latin typeface="GE Inspira Pitch" panose="020F0603030400020203" pitchFamily="34" charset="0"/>
              </a:rPr>
              <a:t>:</a:t>
            </a:r>
          </a:p>
          <a:p>
            <a:pPr lvl="1" fontAlgn="base"/>
            <a:r>
              <a:rPr lang="en-US">
                <a:solidFill>
                  <a:srgbClr val="343A41"/>
                </a:solidFill>
                <a:latin typeface="GE Inspira Pitch" panose="020F0603030400020203" pitchFamily="34" charset="0"/>
              </a:rPr>
              <a:t>Lower flow, lower strength:</a:t>
            </a:r>
          </a:p>
          <a:p>
            <a:pPr marL="742950" lvl="1" indent="-285750" fontAlgn="base">
              <a:buFont typeface="Arial" panose="020B0604020202020204" pitchFamily="34" charset="0"/>
              <a:buChar char="•"/>
            </a:pPr>
            <a:r>
              <a:rPr lang="en-US">
                <a:solidFill>
                  <a:srgbClr val="343A41"/>
                </a:solidFill>
                <a:latin typeface="GE Inspira Pitch" panose="020F0603030400020203" pitchFamily="34" charset="0"/>
              </a:rPr>
              <a:t>70 ml C @ 5 ml/s + 30 ml C @ 3 ml/s + 30 ml SF @ 3 ml/s</a:t>
            </a:r>
          </a:p>
          <a:p>
            <a:pPr marL="742950" lvl="1" indent="-285750" fontAlgn="base">
              <a:buFont typeface="Arial" panose="020B0604020202020204" pitchFamily="34" charset="0"/>
              <a:buChar char="•"/>
            </a:pPr>
            <a:endParaRPr lang="en-US">
              <a:solidFill>
                <a:srgbClr val="343A41"/>
              </a:solidFill>
              <a:latin typeface="GE Inspira Pitch" panose="020F0603030400020203" pitchFamily="34" charset="0"/>
            </a:endParaRPr>
          </a:p>
          <a:p>
            <a:pPr fontAlgn="base"/>
            <a:r>
              <a:rPr lang="en-US" b="1">
                <a:solidFill>
                  <a:srgbClr val="343A41"/>
                </a:solidFill>
                <a:latin typeface="GE Inspira Pitch" panose="020F0603030400020203" pitchFamily="34" charset="0"/>
              </a:rPr>
              <a:t>If longer coverage is needed </a:t>
            </a:r>
            <a:r>
              <a:rPr lang="en-US">
                <a:solidFill>
                  <a:srgbClr val="343A41"/>
                </a:solidFill>
                <a:latin typeface="GE Inspira Pitch" panose="020F0603030400020203" pitchFamily="34" charset="0"/>
              </a:rPr>
              <a:t>increase the 1</a:t>
            </a:r>
            <a:r>
              <a:rPr lang="en-US" baseline="30000">
                <a:solidFill>
                  <a:srgbClr val="343A41"/>
                </a:solidFill>
                <a:latin typeface="GE Inspira Pitch" panose="020F0603030400020203" pitchFamily="34" charset="0"/>
              </a:rPr>
              <a:t>st</a:t>
            </a:r>
            <a:r>
              <a:rPr lang="en-US">
                <a:solidFill>
                  <a:srgbClr val="343A41"/>
                </a:solidFill>
                <a:latin typeface="GE Inspira Pitch" panose="020F0603030400020203" pitchFamily="34" charset="0"/>
              </a:rPr>
              <a:t> phase injection accordingly</a:t>
            </a:r>
          </a:p>
          <a:p>
            <a:pPr fontAlgn="base"/>
            <a:endParaRPr lang="en-US">
              <a:solidFill>
                <a:srgbClr val="343A41"/>
              </a:solidFill>
              <a:latin typeface="GE Inspira Pitch" panose="020F0603030400020203" pitchFamily="34" charset="0"/>
            </a:endParaRPr>
          </a:p>
          <a:p>
            <a:pPr fontAlgn="base"/>
            <a:r>
              <a:rPr lang="en-US" b="1">
                <a:solidFill>
                  <a:srgbClr val="343A41"/>
                </a:solidFill>
                <a:latin typeface="GE Inspira Pitch" panose="020F0603030400020203" pitchFamily="34" charset="0"/>
              </a:rPr>
              <a:t>Trigger as usual in your institution for Bypass exams</a:t>
            </a:r>
          </a:p>
          <a:p>
            <a:pPr marL="742950" lvl="1" indent="-285750" fontAlgn="base">
              <a:buFont typeface="Arial" panose="020B0604020202020204" pitchFamily="34" charset="0"/>
              <a:buChar char="•"/>
            </a:pPr>
            <a:endParaRPr lang="en-US" b="0" i="0">
              <a:solidFill>
                <a:srgbClr val="343A41"/>
              </a:solidFill>
              <a:effectLst/>
              <a:latin typeface="GE Inspira Pitch" panose="020F0603030400020203" pitchFamily="34" charset="0"/>
            </a:endParaRPr>
          </a:p>
          <a:p>
            <a:pPr fontAlgn="base"/>
            <a:endParaRPr lang="en-US" b="0" i="0">
              <a:solidFill>
                <a:srgbClr val="343A41"/>
              </a:solidFill>
              <a:effectLst/>
              <a:latin typeface="GE Inspira Pitch" panose="020F0603030400020203" pitchFamily="34" charset="0"/>
            </a:endParaRPr>
          </a:p>
        </p:txBody>
      </p:sp>
      <p:pic>
        <p:nvPicPr>
          <p:cNvPr id="4" name="Picture 3">
            <a:extLst>
              <a:ext uri="{FF2B5EF4-FFF2-40B4-BE49-F238E27FC236}">
                <a16:creationId xmlns:a16="http://schemas.microsoft.com/office/drawing/2014/main" id="{AFC84A8D-2743-4A51-ABAA-33A6B97DBBBE}"/>
              </a:ext>
            </a:extLst>
          </p:cNvPr>
          <p:cNvPicPr>
            <a:picLocks noChangeAspect="1"/>
          </p:cNvPicPr>
          <p:nvPr/>
        </p:nvPicPr>
        <p:blipFill>
          <a:blip r:embed="rId2"/>
          <a:stretch>
            <a:fillRect/>
          </a:stretch>
        </p:blipFill>
        <p:spPr>
          <a:xfrm>
            <a:off x="8651420" y="42742"/>
            <a:ext cx="3037115" cy="840432"/>
          </a:xfrm>
          <a:prstGeom prst="rect">
            <a:avLst/>
          </a:prstGeom>
        </p:spPr>
      </p:pic>
      <p:sp>
        <p:nvSpPr>
          <p:cNvPr id="5" name="Rectangle 4">
            <a:extLst>
              <a:ext uri="{FF2B5EF4-FFF2-40B4-BE49-F238E27FC236}">
                <a16:creationId xmlns:a16="http://schemas.microsoft.com/office/drawing/2014/main" id="{1E193429-6C09-4C94-A4BB-0D46BB96BB9F}"/>
              </a:ext>
            </a:extLst>
          </p:cNvPr>
          <p:cNvSpPr/>
          <p:nvPr/>
        </p:nvSpPr>
        <p:spPr>
          <a:xfrm>
            <a:off x="9308808" y="945409"/>
            <a:ext cx="2489784" cy="215444"/>
          </a:xfrm>
          <a:prstGeom prst="rect">
            <a:avLst/>
          </a:prstGeom>
        </p:spPr>
        <p:txBody>
          <a:bodyPr wrap="none">
            <a:spAutoFit/>
          </a:bodyPr>
          <a:lstStyle/>
          <a:p>
            <a:r>
              <a:rPr lang="en-US" sz="800" b="1" i="1">
                <a:latin typeface="HelveticaNeue-BoldCondObl"/>
              </a:rPr>
              <a:t>Radiology: </a:t>
            </a:r>
            <a:r>
              <a:rPr lang="en-US" sz="800">
                <a:latin typeface="Helvetica-Condensed-Light"/>
              </a:rPr>
              <a:t>Volume 252: Number 2—August 2009</a:t>
            </a:r>
            <a:endParaRPr lang="en-US"/>
          </a:p>
        </p:txBody>
      </p:sp>
      <p:pic>
        <p:nvPicPr>
          <p:cNvPr id="6" name="Picture 5">
            <a:extLst>
              <a:ext uri="{FF2B5EF4-FFF2-40B4-BE49-F238E27FC236}">
                <a16:creationId xmlns:a16="http://schemas.microsoft.com/office/drawing/2014/main" id="{4432A781-2AA9-4D55-81C4-FA6B865DA96A}"/>
              </a:ext>
            </a:extLst>
          </p:cNvPr>
          <p:cNvPicPr>
            <a:picLocks noChangeAspect="1"/>
          </p:cNvPicPr>
          <p:nvPr/>
        </p:nvPicPr>
        <p:blipFill>
          <a:blip r:embed="rId3"/>
          <a:stretch>
            <a:fillRect/>
          </a:stretch>
        </p:blipFill>
        <p:spPr>
          <a:xfrm>
            <a:off x="7980226" y="3616779"/>
            <a:ext cx="4046161" cy="3046936"/>
          </a:xfrm>
          <a:prstGeom prst="rect">
            <a:avLst/>
          </a:prstGeom>
        </p:spPr>
      </p:pic>
      <p:sp>
        <p:nvSpPr>
          <p:cNvPr id="7" name="TextBox 6">
            <a:extLst>
              <a:ext uri="{FF2B5EF4-FFF2-40B4-BE49-F238E27FC236}">
                <a16:creationId xmlns:a16="http://schemas.microsoft.com/office/drawing/2014/main" id="{18E3B581-C326-4CBF-ACCF-E2C6C8414E52}"/>
              </a:ext>
            </a:extLst>
          </p:cNvPr>
          <p:cNvSpPr txBox="1"/>
          <p:nvPr/>
        </p:nvSpPr>
        <p:spPr>
          <a:xfrm>
            <a:off x="8651420" y="576077"/>
            <a:ext cx="417102" cy="369332"/>
          </a:xfrm>
          <a:prstGeom prst="rect">
            <a:avLst/>
          </a:prstGeom>
          <a:noFill/>
        </p:spPr>
        <p:txBody>
          <a:bodyPr wrap="none" rtlCol="0">
            <a:spAutoFit/>
          </a:bodyPr>
          <a:lstStyle/>
          <a:p>
            <a:r>
              <a:rPr lang="en-US"/>
              <a:t>1*</a:t>
            </a:r>
          </a:p>
        </p:txBody>
      </p:sp>
    </p:spTree>
    <p:extLst>
      <p:ext uri="{BB962C8B-B14F-4D97-AF65-F5344CB8AC3E}">
        <p14:creationId xmlns:p14="http://schemas.microsoft.com/office/powerpoint/2010/main" val="83830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A27D-348D-4440-B8B3-3FC2749EA8F2}"/>
              </a:ext>
            </a:extLst>
          </p:cNvPr>
          <p:cNvSpPr>
            <a:spLocks noGrp="1"/>
          </p:cNvSpPr>
          <p:nvPr>
            <p:ph type="title"/>
          </p:nvPr>
        </p:nvSpPr>
        <p:spPr>
          <a:xfrm>
            <a:off x="730136" y="1686146"/>
            <a:ext cx="10515600" cy="792913"/>
          </a:xfrm>
        </p:spPr>
        <p:txBody>
          <a:bodyPr>
            <a:noAutofit/>
          </a:bodyPr>
          <a:lstStyle/>
          <a:p>
            <a:r>
              <a:rPr lang="en-US" sz="5400"/>
              <a:t>Protocol example</a:t>
            </a:r>
          </a:p>
        </p:txBody>
      </p:sp>
    </p:spTree>
    <p:extLst>
      <p:ext uri="{BB962C8B-B14F-4D97-AF65-F5344CB8AC3E}">
        <p14:creationId xmlns:p14="http://schemas.microsoft.com/office/powerpoint/2010/main" val="2727903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1878C2F9-CAFA-4099-AD29-05947D91CE24}"/>
              </a:ext>
            </a:extLst>
          </p:cNvPr>
          <p:cNvSpPr/>
          <p:nvPr/>
        </p:nvSpPr>
        <p:spPr>
          <a:xfrm>
            <a:off x="619125" y="5574769"/>
            <a:ext cx="6248400" cy="1064155"/>
          </a:xfrm>
          <a:prstGeom prst="roundRect">
            <a:avLst/>
          </a:prstGeom>
          <a:noFill/>
          <a:ln w="285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DB0E677E-493B-4501-9C54-4C62D7E90750}"/>
              </a:ext>
            </a:extLst>
          </p:cNvPr>
          <p:cNvSpPr/>
          <p:nvPr/>
        </p:nvSpPr>
        <p:spPr>
          <a:xfrm>
            <a:off x="7210424" y="5476875"/>
            <a:ext cx="4257675" cy="1162049"/>
          </a:xfrm>
          <a:prstGeom prst="roundRect">
            <a:avLst/>
          </a:prstGeom>
          <a:noFill/>
          <a:ln w="28575">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F73A3AAF-4BDC-4090-B711-6003623FDE84}"/>
              </a:ext>
            </a:extLst>
          </p:cNvPr>
          <p:cNvGraphicFramePr/>
          <p:nvPr>
            <p:extLst>
              <p:ext uri="{D42A27DB-BD31-4B8C-83A1-F6EECF244321}">
                <p14:modId xmlns:p14="http://schemas.microsoft.com/office/powerpoint/2010/main" val="2689716711"/>
              </p:ext>
            </p:extLst>
          </p:nvPr>
        </p:nvGraphicFramePr>
        <p:xfrm>
          <a:off x="-133350" y="2207683"/>
          <a:ext cx="11772900" cy="6138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BC316A6B-4507-4E45-A17C-89046BB51066}"/>
              </a:ext>
            </a:extLst>
          </p:cNvPr>
          <p:cNvSpPr>
            <a:spLocks noGrp="1"/>
          </p:cNvSpPr>
          <p:nvPr>
            <p:ph type="ctrTitle"/>
          </p:nvPr>
        </p:nvSpPr>
        <p:spPr>
          <a:xfrm>
            <a:off x="1104900" y="217488"/>
            <a:ext cx="10248900" cy="2387600"/>
          </a:xfrm>
        </p:spPr>
        <p:txBody>
          <a:bodyPr>
            <a:normAutofit fontScale="90000"/>
          </a:bodyPr>
          <a:lstStyle/>
          <a:p>
            <a:pPr algn="l"/>
            <a:r>
              <a:rPr lang="en-US"/>
              <a:t>Protocol for Revolution CT (16 cm) as used by Hospital QuironSalud Madrid</a:t>
            </a:r>
          </a:p>
        </p:txBody>
      </p:sp>
      <p:sp>
        <p:nvSpPr>
          <p:cNvPr id="3" name="Subtitle 2">
            <a:extLst>
              <a:ext uri="{FF2B5EF4-FFF2-40B4-BE49-F238E27FC236}">
                <a16:creationId xmlns:a16="http://schemas.microsoft.com/office/drawing/2014/main" id="{7349DE86-22F9-4EFA-A686-CC1E45228843}"/>
              </a:ext>
            </a:extLst>
          </p:cNvPr>
          <p:cNvSpPr>
            <a:spLocks noGrp="1"/>
          </p:cNvSpPr>
          <p:nvPr>
            <p:ph type="subTitle" idx="1"/>
          </p:nvPr>
        </p:nvSpPr>
        <p:spPr>
          <a:xfrm>
            <a:off x="1533525" y="2566736"/>
            <a:ext cx="9144000" cy="1655762"/>
          </a:xfrm>
        </p:spPr>
        <p:txBody>
          <a:bodyPr/>
          <a:lstStyle/>
          <a:p>
            <a:pPr algn="l"/>
            <a:r>
              <a:rPr lang="en-US"/>
              <a:t>This protocol reflects this department´s preference and experience, please review both scan and injection parameters to adapt it to your department´s injection, IQ and dose policies.</a:t>
            </a:r>
          </a:p>
        </p:txBody>
      </p:sp>
      <p:sp>
        <p:nvSpPr>
          <p:cNvPr id="22" name="TextBox 21">
            <a:extLst>
              <a:ext uri="{FF2B5EF4-FFF2-40B4-BE49-F238E27FC236}">
                <a16:creationId xmlns:a16="http://schemas.microsoft.com/office/drawing/2014/main" id="{A83927B7-A6BC-480B-9F93-8F8A3833BAE2}"/>
              </a:ext>
            </a:extLst>
          </p:cNvPr>
          <p:cNvSpPr txBox="1"/>
          <p:nvPr/>
        </p:nvSpPr>
        <p:spPr>
          <a:xfrm>
            <a:off x="3028950" y="6319862"/>
            <a:ext cx="1228221" cy="369332"/>
          </a:xfrm>
          <a:prstGeom prst="rect">
            <a:avLst/>
          </a:prstGeom>
          <a:noFill/>
        </p:spPr>
        <p:txBody>
          <a:bodyPr wrap="none" rtlCol="0">
            <a:spAutoFit/>
          </a:bodyPr>
          <a:lstStyle/>
          <a:p>
            <a:r>
              <a:rPr lang="en-US">
                <a:solidFill>
                  <a:srgbClr val="00B050"/>
                </a:solidFill>
              </a:rPr>
              <a:t>Acquisition</a:t>
            </a:r>
          </a:p>
        </p:txBody>
      </p:sp>
      <p:sp>
        <p:nvSpPr>
          <p:cNvPr id="24" name="TextBox 23">
            <a:extLst>
              <a:ext uri="{FF2B5EF4-FFF2-40B4-BE49-F238E27FC236}">
                <a16:creationId xmlns:a16="http://schemas.microsoft.com/office/drawing/2014/main" id="{ABA52D65-1059-4A21-9121-37736F896997}"/>
              </a:ext>
            </a:extLst>
          </p:cNvPr>
          <p:cNvSpPr txBox="1"/>
          <p:nvPr/>
        </p:nvSpPr>
        <p:spPr>
          <a:xfrm>
            <a:off x="8629650" y="6266404"/>
            <a:ext cx="1619250" cy="369332"/>
          </a:xfrm>
          <a:prstGeom prst="rect">
            <a:avLst/>
          </a:prstGeom>
          <a:noFill/>
          <a:ln>
            <a:noFill/>
          </a:ln>
        </p:spPr>
        <p:txBody>
          <a:bodyPr wrap="square" rtlCol="0">
            <a:spAutoFit/>
          </a:bodyPr>
          <a:lstStyle/>
          <a:p>
            <a:r>
              <a:rPr lang="en-US">
                <a:solidFill>
                  <a:schemeClr val="bg2">
                    <a:lumMod val="50000"/>
                  </a:schemeClr>
                </a:solidFill>
              </a:rPr>
              <a:t>Reconstruction</a:t>
            </a:r>
          </a:p>
        </p:txBody>
      </p:sp>
    </p:spTree>
    <p:extLst>
      <p:ext uri="{BB962C8B-B14F-4D97-AF65-F5344CB8AC3E}">
        <p14:creationId xmlns:p14="http://schemas.microsoft.com/office/powerpoint/2010/main" val="1191911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2DCE2A-99A0-451B-AFD2-B7CBD1B1CC76}"/>
              </a:ext>
            </a:extLst>
          </p:cNvPr>
          <p:cNvPicPr>
            <a:picLocks noChangeAspect="1"/>
          </p:cNvPicPr>
          <p:nvPr/>
        </p:nvPicPr>
        <p:blipFill>
          <a:blip r:embed="rId2"/>
          <a:stretch>
            <a:fillRect/>
          </a:stretch>
        </p:blipFill>
        <p:spPr>
          <a:xfrm>
            <a:off x="660857" y="820949"/>
            <a:ext cx="6073666" cy="5578323"/>
          </a:xfrm>
          <a:prstGeom prst="rect">
            <a:avLst/>
          </a:prstGeom>
        </p:spPr>
      </p:pic>
      <p:sp>
        <p:nvSpPr>
          <p:cNvPr id="5" name="Title 4">
            <a:extLst>
              <a:ext uri="{FF2B5EF4-FFF2-40B4-BE49-F238E27FC236}">
                <a16:creationId xmlns:a16="http://schemas.microsoft.com/office/drawing/2014/main" id="{5EE70E8A-76F7-4EDF-87D7-5FFA2A5DD942}"/>
              </a:ext>
            </a:extLst>
          </p:cNvPr>
          <p:cNvSpPr>
            <a:spLocks noGrp="1"/>
          </p:cNvSpPr>
          <p:nvPr>
            <p:ph type="title"/>
          </p:nvPr>
        </p:nvSpPr>
        <p:spPr>
          <a:xfrm>
            <a:off x="522316" y="82494"/>
            <a:ext cx="10515600" cy="881784"/>
          </a:xfrm>
        </p:spPr>
        <p:txBody>
          <a:bodyPr>
            <a:normAutofit/>
          </a:bodyPr>
          <a:lstStyle/>
          <a:p>
            <a:r>
              <a:rPr lang="en-US" sz="4000"/>
              <a:t>Non contrast Gated Acquisition</a:t>
            </a:r>
          </a:p>
        </p:txBody>
      </p:sp>
      <p:sp>
        <p:nvSpPr>
          <p:cNvPr id="6" name="Rectangle: Rounded Corners 5">
            <a:extLst>
              <a:ext uri="{FF2B5EF4-FFF2-40B4-BE49-F238E27FC236}">
                <a16:creationId xmlns:a16="http://schemas.microsoft.com/office/drawing/2014/main" id="{B2466265-0FED-4B38-8EE7-A9B0104114E2}"/>
              </a:ext>
            </a:extLst>
          </p:cNvPr>
          <p:cNvSpPr/>
          <p:nvPr/>
        </p:nvSpPr>
        <p:spPr>
          <a:xfrm>
            <a:off x="4580313" y="1363287"/>
            <a:ext cx="1413163" cy="324197"/>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9035997-39A3-4907-9CA3-6CE5AE949DDF}"/>
              </a:ext>
            </a:extLst>
          </p:cNvPr>
          <p:cNvCxnSpPr>
            <a:cxnSpLocks/>
            <a:stCxn id="6" idx="3"/>
          </p:cNvCxnSpPr>
          <p:nvPr/>
        </p:nvCxnSpPr>
        <p:spPr>
          <a:xfrm flipV="1">
            <a:off x="5993476" y="1512916"/>
            <a:ext cx="1463040" cy="12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FDFE6E9-7804-4E1C-8027-CEC54FC900A6}"/>
              </a:ext>
            </a:extLst>
          </p:cNvPr>
          <p:cNvSpPr txBox="1"/>
          <p:nvPr/>
        </p:nvSpPr>
        <p:spPr>
          <a:xfrm>
            <a:off x="7456516" y="1318152"/>
            <a:ext cx="3334374" cy="369332"/>
          </a:xfrm>
          <a:prstGeom prst="rect">
            <a:avLst/>
          </a:prstGeom>
          <a:noFill/>
        </p:spPr>
        <p:txBody>
          <a:bodyPr wrap="none" rtlCol="0">
            <a:spAutoFit/>
          </a:bodyPr>
          <a:lstStyle/>
          <a:p>
            <a:r>
              <a:rPr lang="en-US"/>
              <a:t>Calcium Score Auto Gating profile</a:t>
            </a:r>
          </a:p>
        </p:txBody>
      </p:sp>
      <p:sp>
        <p:nvSpPr>
          <p:cNvPr id="11" name="TextBox 10">
            <a:extLst>
              <a:ext uri="{FF2B5EF4-FFF2-40B4-BE49-F238E27FC236}">
                <a16:creationId xmlns:a16="http://schemas.microsoft.com/office/drawing/2014/main" id="{E2B2AC12-B773-4C55-8450-90CDDE14D07C}"/>
              </a:ext>
            </a:extLst>
          </p:cNvPr>
          <p:cNvSpPr txBox="1"/>
          <p:nvPr/>
        </p:nvSpPr>
        <p:spPr>
          <a:xfrm>
            <a:off x="7117030" y="99626"/>
            <a:ext cx="5155452" cy="1200329"/>
          </a:xfrm>
          <a:prstGeom prst="rect">
            <a:avLst/>
          </a:prstGeom>
          <a:noFill/>
        </p:spPr>
        <p:txBody>
          <a:bodyPr wrap="square" rtlCol="0">
            <a:spAutoFit/>
          </a:bodyPr>
          <a:lstStyle/>
          <a:p>
            <a:r>
              <a:rPr lang="en-US"/>
              <a:t>Non Contrast CT for the evaluation of Aortic mural thrombus and other pathologies. We use Gated acquisition for non-c because there´s  no dose penalty and we avoid pulsatile artifact </a:t>
            </a:r>
          </a:p>
        </p:txBody>
      </p:sp>
      <p:sp>
        <p:nvSpPr>
          <p:cNvPr id="12" name="Rectangle: Rounded Corners 11">
            <a:extLst>
              <a:ext uri="{FF2B5EF4-FFF2-40B4-BE49-F238E27FC236}">
                <a16:creationId xmlns:a16="http://schemas.microsoft.com/office/drawing/2014/main" id="{2D9ECDCF-DF0A-4B74-A867-DA2A428CC259}"/>
              </a:ext>
            </a:extLst>
          </p:cNvPr>
          <p:cNvSpPr/>
          <p:nvPr/>
        </p:nvSpPr>
        <p:spPr>
          <a:xfrm>
            <a:off x="4729769" y="3682539"/>
            <a:ext cx="1538027" cy="522938"/>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D6B16BF0-00EC-4520-8CF2-D052DFB90830}"/>
              </a:ext>
            </a:extLst>
          </p:cNvPr>
          <p:cNvCxnSpPr>
            <a:cxnSpLocks/>
            <a:stCxn id="12" idx="3"/>
          </p:cNvCxnSpPr>
          <p:nvPr/>
        </p:nvCxnSpPr>
        <p:spPr>
          <a:xfrm>
            <a:off x="6267796" y="3944008"/>
            <a:ext cx="12718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0C9AB24-F16D-44C3-95A5-8410EAC1FD29}"/>
              </a:ext>
            </a:extLst>
          </p:cNvPr>
          <p:cNvSpPr txBox="1"/>
          <p:nvPr/>
        </p:nvSpPr>
        <p:spPr>
          <a:xfrm>
            <a:off x="7469061" y="3759342"/>
            <a:ext cx="4451390" cy="1477328"/>
          </a:xfrm>
          <a:prstGeom prst="rect">
            <a:avLst/>
          </a:prstGeom>
          <a:noFill/>
        </p:spPr>
        <p:txBody>
          <a:bodyPr wrap="square" rtlCol="0">
            <a:spAutoFit/>
          </a:bodyPr>
          <a:lstStyle/>
          <a:p>
            <a:r>
              <a:rPr lang="en-US"/>
              <a:t>120 kVp just in case you wish to use Smart Score sw and to have better SNR in bigger patients</a:t>
            </a:r>
          </a:p>
          <a:p>
            <a:endParaRPr lang="en-US"/>
          </a:p>
          <a:p>
            <a:r>
              <a:rPr lang="en-US"/>
              <a:t>Adjust ASiR-V and dose to your preferences.</a:t>
            </a:r>
          </a:p>
        </p:txBody>
      </p:sp>
      <p:sp>
        <p:nvSpPr>
          <p:cNvPr id="19" name="Rectangle: Rounded Corners 18">
            <a:extLst>
              <a:ext uri="{FF2B5EF4-FFF2-40B4-BE49-F238E27FC236}">
                <a16:creationId xmlns:a16="http://schemas.microsoft.com/office/drawing/2014/main" id="{39428C3D-CFD8-4377-8067-7AB31AD12B62}"/>
              </a:ext>
            </a:extLst>
          </p:cNvPr>
          <p:cNvSpPr/>
          <p:nvPr/>
        </p:nvSpPr>
        <p:spPr>
          <a:xfrm>
            <a:off x="3901267" y="6068291"/>
            <a:ext cx="554355" cy="330981"/>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085D1FAD-F22A-4E9A-B406-B02DC088133D}"/>
              </a:ext>
            </a:extLst>
          </p:cNvPr>
          <p:cNvCxnSpPr>
            <a:cxnSpLocks/>
          </p:cNvCxnSpPr>
          <p:nvPr/>
        </p:nvCxnSpPr>
        <p:spPr>
          <a:xfrm>
            <a:off x="4455622" y="6251171"/>
            <a:ext cx="3000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3765F11-296B-4AAD-B376-0D4F9E402830}"/>
              </a:ext>
            </a:extLst>
          </p:cNvPr>
          <p:cNvSpPr txBox="1"/>
          <p:nvPr/>
        </p:nvSpPr>
        <p:spPr>
          <a:xfrm>
            <a:off x="7456516" y="6049115"/>
            <a:ext cx="4451390" cy="369332"/>
          </a:xfrm>
          <a:prstGeom prst="rect">
            <a:avLst/>
          </a:prstGeom>
          <a:noFill/>
        </p:spPr>
        <p:txBody>
          <a:bodyPr wrap="square" rtlCol="0">
            <a:spAutoFit/>
          </a:bodyPr>
          <a:lstStyle/>
          <a:p>
            <a:r>
              <a:rPr lang="en-US"/>
              <a:t>0.35 s Rot for more mAs in bigger patients</a:t>
            </a:r>
          </a:p>
        </p:txBody>
      </p:sp>
    </p:spTree>
    <p:extLst>
      <p:ext uri="{BB962C8B-B14F-4D97-AF65-F5344CB8AC3E}">
        <p14:creationId xmlns:p14="http://schemas.microsoft.com/office/powerpoint/2010/main" val="3738214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5BD650-2023-4B7C-B479-4A5347089050}"/>
              </a:ext>
            </a:extLst>
          </p:cNvPr>
          <p:cNvPicPr>
            <a:picLocks noChangeAspect="1"/>
          </p:cNvPicPr>
          <p:nvPr/>
        </p:nvPicPr>
        <p:blipFill>
          <a:blip r:embed="rId2"/>
          <a:stretch>
            <a:fillRect/>
          </a:stretch>
        </p:blipFill>
        <p:spPr>
          <a:xfrm>
            <a:off x="637828" y="801750"/>
            <a:ext cx="5471508" cy="6056250"/>
          </a:xfrm>
          <a:prstGeom prst="rect">
            <a:avLst/>
          </a:prstGeom>
        </p:spPr>
      </p:pic>
      <p:sp>
        <p:nvSpPr>
          <p:cNvPr id="5" name="Title 4">
            <a:extLst>
              <a:ext uri="{FF2B5EF4-FFF2-40B4-BE49-F238E27FC236}">
                <a16:creationId xmlns:a16="http://schemas.microsoft.com/office/drawing/2014/main" id="{5EE70E8A-76F7-4EDF-87D7-5FFA2A5DD942}"/>
              </a:ext>
            </a:extLst>
          </p:cNvPr>
          <p:cNvSpPr>
            <a:spLocks noGrp="1"/>
          </p:cNvSpPr>
          <p:nvPr>
            <p:ph type="title"/>
          </p:nvPr>
        </p:nvSpPr>
        <p:spPr>
          <a:xfrm>
            <a:off x="522316" y="82494"/>
            <a:ext cx="10515600" cy="881784"/>
          </a:xfrm>
        </p:spPr>
        <p:txBody>
          <a:bodyPr>
            <a:normAutofit/>
          </a:bodyPr>
          <a:lstStyle/>
          <a:p>
            <a:r>
              <a:rPr lang="en-US" sz="4000"/>
              <a:t>Gated Aorta and coronaries</a:t>
            </a:r>
          </a:p>
        </p:txBody>
      </p:sp>
      <p:sp>
        <p:nvSpPr>
          <p:cNvPr id="6" name="Rectangle: Rounded Corners 5">
            <a:extLst>
              <a:ext uri="{FF2B5EF4-FFF2-40B4-BE49-F238E27FC236}">
                <a16:creationId xmlns:a16="http://schemas.microsoft.com/office/drawing/2014/main" id="{B2466265-0FED-4B38-8EE7-A9B0104114E2}"/>
              </a:ext>
            </a:extLst>
          </p:cNvPr>
          <p:cNvSpPr/>
          <p:nvPr/>
        </p:nvSpPr>
        <p:spPr>
          <a:xfrm>
            <a:off x="4256117" y="1363287"/>
            <a:ext cx="1737360" cy="324197"/>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9035997-39A3-4907-9CA3-6CE5AE949DDF}"/>
              </a:ext>
            </a:extLst>
          </p:cNvPr>
          <p:cNvCxnSpPr>
            <a:cxnSpLocks/>
            <a:stCxn id="6" idx="3"/>
          </p:cNvCxnSpPr>
          <p:nvPr/>
        </p:nvCxnSpPr>
        <p:spPr>
          <a:xfrm flipV="1">
            <a:off x="5993477" y="1512916"/>
            <a:ext cx="1463039" cy="12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FDFE6E9-7804-4E1C-8027-CEC54FC900A6}"/>
              </a:ext>
            </a:extLst>
          </p:cNvPr>
          <p:cNvSpPr txBox="1"/>
          <p:nvPr/>
        </p:nvSpPr>
        <p:spPr>
          <a:xfrm>
            <a:off x="7456516" y="1318152"/>
            <a:ext cx="4451390" cy="923330"/>
          </a:xfrm>
          <a:prstGeom prst="rect">
            <a:avLst/>
          </a:prstGeom>
          <a:noFill/>
        </p:spPr>
        <p:txBody>
          <a:bodyPr wrap="square" rtlCol="0">
            <a:spAutoFit/>
          </a:bodyPr>
          <a:lstStyle/>
          <a:p>
            <a:r>
              <a:rPr lang="en-US"/>
              <a:t> CV w CCTA Group Auto Gating profile chosen due to better selection of Adaptive Gating and SAM, but CCTA also ok. </a:t>
            </a:r>
          </a:p>
        </p:txBody>
      </p:sp>
      <p:sp>
        <p:nvSpPr>
          <p:cNvPr id="11" name="TextBox 10">
            <a:extLst>
              <a:ext uri="{FF2B5EF4-FFF2-40B4-BE49-F238E27FC236}">
                <a16:creationId xmlns:a16="http://schemas.microsoft.com/office/drawing/2014/main" id="{E2B2AC12-B773-4C55-8450-90CDDE14D07C}"/>
              </a:ext>
            </a:extLst>
          </p:cNvPr>
          <p:cNvSpPr txBox="1"/>
          <p:nvPr/>
        </p:nvSpPr>
        <p:spPr>
          <a:xfrm>
            <a:off x="6964504" y="269101"/>
            <a:ext cx="5155452" cy="369332"/>
          </a:xfrm>
          <a:prstGeom prst="rect">
            <a:avLst/>
          </a:prstGeom>
          <a:noFill/>
        </p:spPr>
        <p:txBody>
          <a:bodyPr wrap="square" rtlCol="0">
            <a:spAutoFit/>
          </a:bodyPr>
          <a:lstStyle/>
          <a:p>
            <a:r>
              <a:rPr lang="en-US"/>
              <a:t>We use as a base the Bypass protocol</a:t>
            </a:r>
          </a:p>
        </p:txBody>
      </p:sp>
      <p:sp>
        <p:nvSpPr>
          <p:cNvPr id="12" name="Rectangle: Rounded Corners 11">
            <a:extLst>
              <a:ext uri="{FF2B5EF4-FFF2-40B4-BE49-F238E27FC236}">
                <a16:creationId xmlns:a16="http://schemas.microsoft.com/office/drawing/2014/main" id="{2D9ECDCF-DF0A-4B74-A867-DA2A428CC259}"/>
              </a:ext>
            </a:extLst>
          </p:cNvPr>
          <p:cNvSpPr/>
          <p:nvPr/>
        </p:nvSpPr>
        <p:spPr>
          <a:xfrm>
            <a:off x="4256117" y="3499658"/>
            <a:ext cx="2011679" cy="872837"/>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D6B16BF0-00EC-4520-8CF2-D052DFB90830}"/>
              </a:ext>
            </a:extLst>
          </p:cNvPr>
          <p:cNvCxnSpPr>
            <a:cxnSpLocks/>
            <a:stCxn id="12" idx="3"/>
          </p:cNvCxnSpPr>
          <p:nvPr/>
        </p:nvCxnSpPr>
        <p:spPr>
          <a:xfrm>
            <a:off x="6267796" y="3936077"/>
            <a:ext cx="1271848" cy="7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0C9AB24-F16D-44C3-95A5-8410EAC1FD29}"/>
              </a:ext>
            </a:extLst>
          </p:cNvPr>
          <p:cNvSpPr txBox="1"/>
          <p:nvPr/>
        </p:nvSpPr>
        <p:spPr>
          <a:xfrm>
            <a:off x="7469061" y="3759342"/>
            <a:ext cx="4451390" cy="923330"/>
          </a:xfrm>
          <a:prstGeom prst="rect">
            <a:avLst/>
          </a:prstGeom>
          <a:noFill/>
        </p:spPr>
        <p:txBody>
          <a:bodyPr wrap="square" rtlCol="0">
            <a:spAutoFit/>
          </a:bodyPr>
          <a:lstStyle/>
          <a:p>
            <a:r>
              <a:rPr lang="en-US"/>
              <a:t>User CCTA parameters</a:t>
            </a:r>
          </a:p>
          <a:p>
            <a:endParaRPr lang="en-US"/>
          </a:p>
          <a:p>
            <a:r>
              <a:rPr lang="en-US"/>
              <a:t>ASiR-v etc per customer preferences</a:t>
            </a:r>
          </a:p>
        </p:txBody>
      </p:sp>
    </p:spTree>
    <p:extLst>
      <p:ext uri="{BB962C8B-B14F-4D97-AF65-F5344CB8AC3E}">
        <p14:creationId xmlns:p14="http://schemas.microsoft.com/office/powerpoint/2010/main" val="2712681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22E28-F482-4B6B-B0FF-203E1E6EF05C}"/>
              </a:ext>
            </a:extLst>
          </p:cNvPr>
          <p:cNvSpPr>
            <a:spLocks noGrp="1"/>
          </p:cNvSpPr>
          <p:nvPr>
            <p:ph type="title"/>
          </p:nvPr>
        </p:nvSpPr>
        <p:spPr/>
        <p:txBody>
          <a:bodyPr/>
          <a:lstStyle/>
          <a:p>
            <a:r>
              <a:rPr lang="en-US"/>
              <a:t>Injection protocol:</a:t>
            </a:r>
          </a:p>
        </p:txBody>
      </p:sp>
      <p:sp>
        <p:nvSpPr>
          <p:cNvPr id="3" name="Content Placeholder 2">
            <a:extLst>
              <a:ext uri="{FF2B5EF4-FFF2-40B4-BE49-F238E27FC236}">
                <a16:creationId xmlns:a16="http://schemas.microsoft.com/office/drawing/2014/main" id="{8B852BD7-ADF6-45F4-9E44-7FFDE80B0381}"/>
              </a:ext>
            </a:extLst>
          </p:cNvPr>
          <p:cNvSpPr>
            <a:spLocks noGrp="1"/>
          </p:cNvSpPr>
          <p:nvPr>
            <p:ph sz="half" idx="1"/>
          </p:nvPr>
        </p:nvSpPr>
        <p:spPr/>
        <p:txBody>
          <a:bodyPr/>
          <a:lstStyle/>
          <a:p>
            <a:r>
              <a:rPr lang="en-US" sz="3200" u="sng"/>
              <a:t>Goals:</a:t>
            </a:r>
          </a:p>
          <a:p>
            <a:pPr lvl="1"/>
            <a:r>
              <a:rPr lang="en-US"/>
              <a:t>Reach optimum enhancement of Aorta and coronaries (&gt; 300 HU)</a:t>
            </a:r>
          </a:p>
          <a:p>
            <a:pPr lvl="1" fontAlgn="base"/>
            <a:r>
              <a:rPr lang="en-US"/>
              <a:t>Maintain sufficient enhancement in the pulmonary arteries (&gt; 200 HU)</a:t>
            </a:r>
          </a:p>
          <a:p>
            <a:pPr lvl="1" fontAlgn="base"/>
            <a:r>
              <a:rPr lang="en-US"/>
              <a:t>Avoid excessive artifacts from the right cavities to the RCA.</a:t>
            </a:r>
          </a:p>
          <a:p>
            <a:pPr marL="457200" lvl="1" indent="0" fontAlgn="base">
              <a:buNone/>
            </a:pPr>
            <a:endParaRPr lang="en-US"/>
          </a:p>
          <a:p>
            <a:pPr lvl="1" fontAlgn="base"/>
            <a:r>
              <a:rPr lang="en-US"/>
              <a:t>Avoid PA washout </a:t>
            </a:r>
          </a:p>
          <a:p>
            <a:pPr marL="0" indent="0">
              <a:buNone/>
            </a:pPr>
            <a:endParaRPr lang="en-US"/>
          </a:p>
        </p:txBody>
      </p:sp>
      <p:sp>
        <p:nvSpPr>
          <p:cNvPr id="4" name="Content Placeholder 3">
            <a:extLst>
              <a:ext uri="{FF2B5EF4-FFF2-40B4-BE49-F238E27FC236}">
                <a16:creationId xmlns:a16="http://schemas.microsoft.com/office/drawing/2014/main" id="{72AC5346-C62D-4388-9606-90987FD3A1B7}"/>
              </a:ext>
            </a:extLst>
          </p:cNvPr>
          <p:cNvSpPr>
            <a:spLocks noGrp="1"/>
          </p:cNvSpPr>
          <p:nvPr>
            <p:ph sz="half" idx="2"/>
          </p:nvPr>
        </p:nvSpPr>
        <p:spPr/>
        <p:txBody>
          <a:bodyPr/>
          <a:lstStyle/>
          <a:p>
            <a:r>
              <a:rPr lang="en-US" u="sng"/>
              <a:t>Protocol:</a:t>
            </a:r>
          </a:p>
          <a:p>
            <a:pPr lvl="1"/>
            <a:r>
              <a:rPr lang="en-US"/>
              <a:t>65 cc C @ 5 cc/s</a:t>
            </a:r>
          </a:p>
          <a:p>
            <a:pPr marL="457200" lvl="1" indent="0">
              <a:buNone/>
            </a:pPr>
            <a:endParaRPr lang="en-US"/>
          </a:p>
          <a:p>
            <a:pPr lvl="1"/>
            <a:endParaRPr lang="en-US"/>
          </a:p>
          <a:p>
            <a:pPr lvl="1"/>
            <a:r>
              <a:rPr lang="en-US"/>
              <a:t>50 cc diluted contast 50 % @ 5 cc/s (25 cc C + 25 cc SF)</a:t>
            </a:r>
          </a:p>
          <a:p>
            <a:pPr marL="457200" lvl="1" indent="0">
              <a:buNone/>
            </a:pPr>
            <a:endParaRPr lang="en-US"/>
          </a:p>
          <a:p>
            <a:pPr marL="457200" lvl="1" indent="0">
              <a:buNone/>
            </a:pPr>
            <a:endParaRPr lang="en-US"/>
          </a:p>
          <a:p>
            <a:pPr lvl="1"/>
            <a:r>
              <a:rPr lang="en-US"/>
              <a:t>No Saline Flush</a:t>
            </a:r>
          </a:p>
        </p:txBody>
      </p:sp>
      <p:sp>
        <p:nvSpPr>
          <p:cNvPr id="5" name="Rectangle: Rounded Corners 4">
            <a:extLst>
              <a:ext uri="{FF2B5EF4-FFF2-40B4-BE49-F238E27FC236}">
                <a16:creationId xmlns:a16="http://schemas.microsoft.com/office/drawing/2014/main" id="{FA309637-E3E2-43CF-AE4E-1346E8A090FB}"/>
              </a:ext>
            </a:extLst>
          </p:cNvPr>
          <p:cNvSpPr/>
          <p:nvPr/>
        </p:nvSpPr>
        <p:spPr>
          <a:xfrm>
            <a:off x="1280161" y="2327563"/>
            <a:ext cx="8005156" cy="723207"/>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AACAD71-91AF-4CCF-B72F-CD2CB8F83B17}"/>
              </a:ext>
            </a:extLst>
          </p:cNvPr>
          <p:cNvSpPr/>
          <p:nvPr/>
        </p:nvSpPr>
        <p:spPr>
          <a:xfrm>
            <a:off x="1280161" y="3100648"/>
            <a:ext cx="9684326" cy="1687483"/>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C61637D5-169C-4037-8D58-15D167F54505}"/>
              </a:ext>
            </a:extLst>
          </p:cNvPr>
          <p:cNvSpPr/>
          <p:nvPr/>
        </p:nvSpPr>
        <p:spPr>
          <a:xfrm>
            <a:off x="1280161" y="4990407"/>
            <a:ext cx="8005156" cy="72320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6846292-62AF-4B79-A14F-3F1E13118400}"/>
              </a:ext>
            </a:extLst>
          </p:cNvPr>
          <p:cNvPicPr>
            <a:picLocks noChangeAspect="1"/>
          </p:cNvPicPr>
          <p:nvPr/>
        </p:nvPicPr>
        <p:blipFill>
          <a:blip r:embed="rId2"/>
          <a:stretch>
            <a:fillRect/>
          </a:stretch>
        </p:blipFill>
        <p:spPr>
          <a:xfrm>
            <a:off x="9141095" y="50539"/>
            <a:ext cx="2958377" cy="2209555"/>
          </a:xfrm>
          <a:prstGeom prst="rect">
            <a:avLst/>
          </a:prstGeom>
        </p:spPr>
      </p:pic>
    </p:spTree>
    <p:extLst>
      <p:ext uri="{BB962C8B-B14F-4D97-AF65-F5344CB8AC3E}">
        <p14:creationId xmlns:p14="http://schemas.microsoft.com/office/powerpoint/2010/main" val="31308842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CT Standard Template">
  <a:themeElements>
    <a:clrScheme name="GE_2013_BLUE">
      <a:dk1>
        <a:srgbClr val="454545"/>
      </a:dk1>
      <a:lt1>
        <a:sysClr val="window" lastClr="FFFFFF"/>
      </a:lt1>
      <a:dk2>
        <a:srgbClr val="0745AB"/>
      </a:dk2>
      <a:lt2>
        <a:srgbClr val="EEECE1"/>
      </a:lt2>
      <a:accent1>
        <a:srgbClr val="4583D1"/>
      </a:accent1>
      <a:accent2>
        <a:srgbClr val="052F69"/>
      </a:accent2>
      <a:accent3>
        <a:srgbClr val="7FBD2C"/>
      </a:accent3>
      <a:accent4>
        <a:srgbClr val="1F5A13"/>
      </a:accent4>
      <a:accent5>
        <a:srgbClr val="F4A82D"/>
      </a:accent5>
      <a:accent6>
        <a:srgbClr val="AC3905"/>
      </a:accent6>
      <a:hlink>
        <a:srgbClr val="0745AB"/>
      </a:hlink>
      <a:folHlink>
        <a:srgbClr val="0745AB"/>
      </a:folHlink>
    </a:clrScheme>
    <a:fontScheme name="Office 2">
      <a:majorFont>
        <a:latin typeface="GE Inspira Pitch"/>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 Inspira Pitch"/>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41BE73FB-EFCD-4355-AAA7-56B84C33B124}" vid="{DF7553A5-C38F-4315-A3CE-09C762D5C85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701</TotalTime>
  <Words>1041</Words>
  <Application>Microsoft Office PowerPoint</Application>
  <PresentationFormat>Widescreen</PresentationFormat>
  <Paragraphs>172</Paragraphs>
  <Slides>17</Slides>
  <Notes>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17</vt:i4>
      </vt:variant>
    </vt:vector>
  </HeadingPairs>
  <TitlesOfParts>
    <vt:vector size="28" baseType="lpstr">
      <vt:lpstr>Arial</vt:lpstr>
      <vt:lpstr>Arial</vt:lpstr>
      <vt:lpstr>Calibri</vt:lpstr>
      <vt:lpstr>Calibri Light</vt:lpstr>
      <vt:lpstr>GE Inspira</vt:lpstr>
      <vt:lpstr>GE Inspira Pitch</vt:lpstr>
      <vt:lpstr>Helvetica-Condensed-Light</vt:lpstr>
      <vt:lpstr>HelveticaNeue-BoldCondObl</vt:lpstr>
      <vt:lpstr>Wingdings</vt:lpstr>
      <vt:lpstr>Office Theme</vt:lpstr>
      <vt:lpstr>MICT Standard Template</vt:lpstr>
      <vt:lpstr>Triple Rule Out Review</vt:lpstr>
      <vt:lpstr>Background</vt:lpstr>
      <vt:lpstr>Triple Rule Out</vt:lpstr>
      <vt:lpstr>Triple Rule Out</vt:lpstr>
      <vt:lpstr>Protocol example</vt:lpstr>
      <vt:lpstr>Protocol for Revolution CT (16 cm) as used by Hospital QuironSalud Madrid</vt:lpstr>
      <vt:lpstr>Non contrast Gated Acquisition</vt:lpstr>
      <vt:lpstr>Gated Aorta and coronaries</vt:lpstr>
      <vt:lpstr>Injection protocol:</vt:lpstr>
      <vt:lpstr>Reconstruction:</vt:lpstr>
      <vt:lpstr>PowerPoint Presentation</vt:lpstr>
      <vt:lpstr>PowerPoint Presentation</vt:lpstr>
      <vt:lpstr>Additional protocol Including Abdominal Aorta group</vt:lpstr>
      <vt:lpstr>Clinical case</vt:lpstr>
      <vt:lpstr>Triple Rule Out</vt:lpstr>
      <vt:lpstr>Coronary assessment</vt:lpstr>
      <vt:lpstr>Contrast evaluation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Montero Sanchez, Rafael (GE Healthcare)</dc:creator>
  <cp:lastModifiedBy>Montero Sanchez, Rafael (GE Healthcare)</cp:lastModifiedBy>
  <cp:revision>29</cp:revision>
  <dcterms:created xsi:type="dcterms:W3CDTF">2018-05-07T10:36:17Z</dcterms:created>
  <dcterms:modified xsi:type="dcterms:W3CDTF">2018-05-24T13:36:41Z</dcterms:modified>
</cp:coreProperties>
</file>